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embedTrueTypeFonts="1">
  <p:sldMasterIdLst>
    <p:sldMasterId id="2147483648" r:id="rId1"/>
    <p:sldMasterId id="2147483672" r:id="rId3"/>
    <p:sldMasterId id="2147483674" r:id="rId4"/>
  </p:sldMasterIdLst>
  <p:notesMasterIdLst>
    <p:notesMasterId r:id="rId6"/>
  </p:notesMasterIdLst>
  <p:handoutMasterIdLst>
    <p:handoutMasterId r:id="rId17"/>
  </p:handoutMasterIdLst>
  <p:sldIdLst>
    <p:sldId id="355" r:id="rId5"/>
    <p:sldId id="443" r:id="rId7"/>
    <p:sldId id="456" r:id="rId8"/>
    <p:sldId id="445" r:id="rId9"/>
    <p:sldId id="454" r:id="rId10"/>
    <p:sldId id="453" r:id="rId11"/>
    <p:sldId id="446" r:id="rId12"/>
    <p:sldId id="455" r:id="rId13"/>
    <p:sldId id="448" r:id="rId14"/>
    <p:sldId id="449" r:id="rId15"/>
    <p:sldId id="42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FA94"/>
    <a:srgbClr val="B0EA73"/>
    <a:srgbClr val="0054A6"/>
    <a:srgbClr val="0080CC"/>
    <a:srgbClr val="C20430"/>
    <a:srgbClr val="FFFFFF"/>
    <a:srgbClr val="E7CB6A"/>
    <a:srgbClr val="F9F3EC"/>
    <a:srgbClr val="B5B5B6"/>
    <a:srgbClr val="BE9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0" autoAdjust="0"/>
    <p:restoredTop sz="95079" autoAdjust="0"/>
  </p:normalViewPr>
  <p:slideViewPr>
    <p:cSldViewPr snapToGrid="0">
      <p:cViewPr varScale="1">
        <p:scale>
          <a:sx n="92" d="100"/>
          <a:sy n="92" d="100"/>
        </p:scale>
        <p:origin x="664" y="184"/>
      </p:cViewPr>
      <p:guideLst/>
    </p:cSldViewPr>
  </p:slideViewPr>
  <p:outlineViewPr>
    <p:cViewPr>
      <p:scale>
        <a:sx n="33" d="100"/>
        <a:sy n="33" d="100"/>
      </p:scale>
      <p:origin x="0" y="-7387"/>
    </p:cViewPr>
  </p:outlineViewPr>
  <p:notesTextViewPr>
    <p:cViewPr>
      <p:scale>
        <a:sx n="1" d="1"/>
        <a:sy n="1" d="1"/>
      </p:scale>
      <p:origin x="0" y="0"/>
    </p:cViewPr>
  </p:notesTextViewPr>
  <p:sorterViewPr>
    <p:cViewPr>
      <p:scale>
        <a:sx n="133" d="100"/>
        <a:sy n="133" d="100"/>
      </p:scale>
      <p:origin x="0" y="-1742"/>
    </p:cViewPr>
  </p:sorterViewPr>
  <p:notesViewPr>
    <p:cSldViewPr snapToGrid="0">
      <p:cViewPr varScale="1">
        <p:scale>
          <a:sx n="61" d="100"/>
          <a:sy n="61" d="100"/>
        </p:scale>
        <p:origin x="2981"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思源黑体 CN Normal" panose="020B0400000000000000" pitchFamily="34" charset="-122"/>
              <a:ea typeface="思源黑体 CN Normal" panose="020B0400000000000000"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CC970E-CF2B-4310-A4F1-E5EE41E4FA26}" type="datetimeFigureOut">
              <a:rPr lang="zh-CN" altLang="en-US" smtClean="0">
                <a:latin typeface="思源黑体 CN Normal" panose="020B0400000000000000" pitchFamily="34" charset="-122"/>
                <a:ea typeface="思源黑体 CN Normal" panose="020B0400000000000000" pitchFamily="34" charset="-122"/>
              </a:rPr>
            </a:fld>
            <a:endParaRPr lang="zh-CN" altLang="en-US" dirty="0">
              <a:latin typeface="思源黑体 CN Normal" panose="020B0400000000000000" pitchFamily="34" charset="-122"/>
              <a:ea typeface="思源黑体 CN Normal" panose="020B0400000000000000"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思源黑体 CN Normal" panose="020B0400000000000000" pitchFamily="34" charset="-122"/>
              <a:ea typeface="思源黑体 CN Normal" panose="020B0400000000000000"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EE8D68-046A-407B-9EAA-63F99F3463AE}" type="slidenum">
              <a:rPr lang="zh-CN" altLang="en-US" smtClean="0">
                <a:latin typeface="思源黑体 CN Normal" panose="020B0400000000000000" pitchFamily="34" charset="-122"/>
                <a:ea typeface="思源黑体 CN Normal" panose="020B0400000000000000" pitchFamily="34" charset="-122"/>
              </a:rPr>
            </a:fld>
            <a:endParaRPr lang="zh-CN" altLang="en-US" dirty="0">
              <a:latin typeface="思源黑体 CN Normal" panose="020B0400000000000000" pitchFamily="34" charset="-122"/>
              <a:ea typeface="思源黑体 CN Normal" panose="020B0400000000000000"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731708CD-6311-420B-ACF3-1853614F4D05}"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FC5CE765-BDAC-41A6-8C01-CFC60AEAE60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CE765-BDAC-41A6-8C01-CFC60AEAE60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10.xml"/><Relationship Id="rId4" Type="http://schemas.openxmlformats.org/officeDocument/2006/relationships/image" Target="../media/image3.png"/><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16.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12.xml"/><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17.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14.xml"/><Relationship Id="rId4" Type="http://schemas.openxmlformats.org/officeDocument/2006/relationships/image" Target="../media/image3.png"/><Relationship Id="rId3" Type="http://schemas.openxmlformats.org/officeDocument/2006/relationships/tags" Target="../tags/tag13.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17.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1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9.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20.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10.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21.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media/image20.png"/><Relationship Id="rId7" Type="http://schemas.openxmlformats.org/officeDocument/2006/relationships/tags" Target="../tags/tag23.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22.xml"/><Relationship Id="rId3" Type="http://schemas.openxmlformats.org/officeDocument/2006/relationships/image" Target="../media/image9.png"/><Relationship Id="rId2" Type="http://schemas.openxmlformats.org/officeDocument/2006/relationships/image" Target="../media/image5.png"/><Relationship Id="rId11" Type="http://schemas.openxmlformats.org/officeDocument/2006/relationships/image" Target="../media/image10.png"/><Relationship Id="rId10"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image" Target="../media/image20.png"/><Relationship Id="rId7" Type="http://schemas.openxmlformats.org/officeDocument/2006/relationships/tags" Target="../tags/tag26.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25.xml"/><Relationship Id="rId3" Type="http://schemas.openxmlformats.org/officeDocument/2006/relationships/image" Target="../media/image9.png"/><Relationship Id="rId2" Type="http://schemas.openxmlformats.org/officeDocument/2006/relationships/image" Target="../media/image5.png"/><Relationship Id="rId11" Type="http://schemas.openxmlformats.org/officeDocument/2006/relationships/image" Target="../media/image10.png"/><Relationship Id="rId10"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10.png"/><Relationship Id="rId8" Type="http://schemas.microsoft.com/office/2007/relationships/hdphoto" Target="../media/image7.wdp"/><Relationship Id="rId7" Type="http://schemas.openxmlformats.org/officeDocument/2006/relationships/image" Target="../media/image6.png"/><Relationship Id="rId6" Type="http://schemas.openxmlformats.org/officeDocument/2006/relationships/tags" Target="../tags/tag29.xml"/><Relationship Id="rId5" Type="http://schemas.openxmlformats.org/officeDocument/2006/relationships/image" Target="../media/image3.png"/><Relationship Id="rId4" Type="http://schemas.openxmlformats.org/officeDocument/2006/relationships/tags" Target="../tags/tag28.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10.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3.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6.xm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8.xml"/><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正文1">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6" name="矩形 5"/>
          <p:cNvSpPr/>
          <p:nvPr userDrawn="1"/>
        </p:nvSpPr>
        <p:spPr>
          <a:xfrm>
            <a:off x="0" y="0"/>
            <a:ext cx="12192000"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marL="0" indent="0">
              <a:buFont typeface="Arial" panose="020B0604020202090204" pitchFamily="34" charset="0"/>
              <a:buNone/>
              <a:defRPr sz="2800">
                <a:latin typeface="+mj-ea"/>
                <a:ea typeface="+mj-ea"/>
              </a:defRPr>
            </a:lvl1pPr>
          </a:lstStyle>
          <a:p>
            <a:pPr lvl="0"/>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9" name="PA-图片 11"/>
          <p:cNvSpPr/>
          <p:nvPr userDrawn="1">
            <p:custDataLst>
              <p:tags r:id="rId4"/>
            </p:custDataLst>
          </p:nvPr>
        </p:nvSpPr>
        <p:spPr>
          <a:xfrm>
            <a:off x="8373433" y="735715"/>
            <a:ext cx="3818567"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5">
              <a:alphaModFix amt="4000"/>
            </a:blip>
            <a:srcRect/>
            <a:stretch>
              <a:fillRect r="-405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latin typeface="思源黑体 CN Normal" panose="020B0400000000000000" pitchFamily="34" charset="-122"/>
                <a:ea typeface="思源黑体 CN Normal" panose="020B0400000000000000" pitchFamily="34" charset="-122"/>
              </a:rPr>
            </a:fld>
            <a:endParaRPr lang="zh-CN" altLang="en-US" dirty="0">
              <a:solidFill>
                <a:schemeClr val="accent5"/>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一图三段">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21" name="矩形 20"/>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图片 11"/>
          <p:cNvSpPr/>
          <p:nvPr userDrawn="1">
            <p:custDataLst>
              <p:tags r:id="rId3"/>
            </p:custDataLst>
          </p:nvPr>
        </p:nvSpPr>
        <p:spPr>
          <a:xfrm>
            <a:off x="8373433" y="735715"/>
            <a:ext cx="5365068"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4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5" name="PA-图片 2"/>
          <p:cNvSpPr/>
          <p:nvPr userDrawn="1">
            <p:custDataLst>
              <p:tags r:id="rId5"/>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íṣlîďe"/>
          <p:cNvGrpSpPr/>
          <p:nvPr userDrawn="1"/>
        </p:nvGrpSpPr>
        <p:grpSpPr>
          <a:xfrm>
            <a:off x="695325" y="3038863"/>
            <a:ext cx="6959600" cy="673102"/>
            <a:chOff x="673100" y="3244849"/>
            <a:chExt cx="6959600" cy="673102"/>
          </a:xfrm>
        </p:grpSpPr>
        <p:cxnSp>
          <p:nvCxnSpPr>
            <p:cNvPr id="16" name="直接连接符 15"/>
            <p:cNvCxnSpPr/>
            <p:nvPr/>
          </p:nvCxnSpPr>
          <p:spPr>
            <a:xfrm>
              <a:off x="673100" y="3581400"/>
              <a:ext cx="69596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7" name="iṡľîḋè"/>
            <p:cNvSpPr/>
            <p:nvPr/>
          </p:nvSpPr>
          <p:spPr>
            <a:xfrm>
              <a:off x="919161" y="3244849"/>
              <a:ext cx="673102" cy="673102"/>
            </a:xfrm>
            <a:prstGeom prst="ellipse">
              <a:avLst/>
            </a:prstGeom>
            <a:solidFill>
              <a:schemeClr val="bg1">
                <a:lumMod val="75000"/>
              </a:schemeClr>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dirty="0">
                  <a:solidFill>
                    <a:schemeClr val="bg1"/>
                  </a:solidFill>
                </a:rPr>
                <a:t>0</a:t>
              </a:r>
              <a:r>
                <a:rPr lang="en-US" altLang="zh-CN" sz="100" b="1" dirty="0">
                  <a:solidFill>
                    <a:schemeClr val="bg1"/>
                  </a:solidFill>
                </a:rPr>
                <a:t> </a:t>
              </a:r>
              <a:r>
                <a:rPr lang="en-US" altLang="zh-CN" sz="2000" b="1" dirty="0">
                  <a:solidFill>
                    <a:schemeClr val="bg1"/>
                  </a:solidFill>
                </a:rPr>
                <a:t>1</a:t>
              </a:r>
              <a:endParaRPr lang="zh-CN" altLang="en-US" sz="2000" b="1" dirty="0">
                <a:solidFill>
                  <a:schemeClr val="bg1"/>
                </a:solidFill>
              </a:endParaRPr>
            </a:p>
          </p:txBody>
        </p:sp>
        <p:sp>
          <p:nvSpPr>
            <p:cNvPr id="18" name="ï$ļïḋe"/>
            <p:cNvSpPr/>
            <p:nvPr/>
          </p:nvSpPr>
          <p:spPr>
            <a:xfrm>
              <a:off x="3213098" y="3244849"/>
              <a:ext cx="673102" cy="673102"/>
            </a:xfrm>
            <a:prstGeom prst="ellipse">
              <a:avLst/>
            </a:prstGeom>
            <a:solidFill>
              <a:schemeClr val="accent1"/>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a:solidFill>
                    <a:schemeClr val="bg1"/>
                  </a:solidFill>
                </a:rPr>
                <a:t>0</a:t>
              </a:r>
              <a:r>
                <a:rPr lang="en-US" altLang="zh-CN" sz="100" b="1">
                  <a:solidFill>
                    <a:schemeClr val="bg1"/>
                  </a:solidFill>
                </a:rPr>
                <a:t> </a:t>
              </a:r>
              <a:r>
                <a:rPr lang="en-US" altLang="zh-CN" sz="2000" b="1">
                  <a:solidFill>
                    <a:schemeClr val="bg1"/>
                  </a:solidFill>
                </a:rPr>
                <a:t>2</a:t>
              </a:r>
              <a:endParaRPr lang="zh-CN" altLang="en-US" sz="2000" b="1" dirty="0">
                <a:solidFill>
                  <a:schemeClr val="bg1"/>
                </a:solidFill>
              </a:endParaRPr>
            </a:p>
          </p:txBody>
        </p:sp>
        <p:sp>
          <p:nvSpPr>
            <p:cNvPr id="19" name="í$ļïḋe"/>
            <p:cNvSpPr/>
            <p:nvPr/>
          </p:nvSpPr>
          <p:spPr>
            <a:xfrm>
              <a:off x="5507035" y="3244849"/>
              <a:ext cx="673102" cy="673102"/>
            </a:xfrm>
            <a:prstGeom prst="ellipse">
              <a:avLst/>
            </a:prstGeom>
            <a:solidFill>
              <a:schemeClr val="bg1">
                <a:lumMod val="75000"/>
              </a:schemeClr>
            </a:solidFill>
            <a:ln w="381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b="1">
                  <a:solidFill>
                    <a:schemeClr val="bg1"/>
                  </a:solidFill>
                </a:rPr>
                <a:t>0</a:t>
              </a:r>
              <a:r>
                <a:rPr lang="en-US" altLang="zh-CN" sz="100" b="1">
                  <a:solidFill>
                    <a:schemeClr val="bg1"/>
                  </a:solidFill>
                </a:rPr>
                <a:t> </a:t>
              </a:r>
              <a:r>
                <a:rPr lang="en-US" altLang="zh-CN" sz="2000" b="1">
                  <a:solidFill>
                    <a:schemeClr val="bg1"/>
                  </a:solidFill>
                </a:rPr>
                <a:t>3</a:t>
              </a:r>
              <a:endParaRPr lang="zh-CN" altLang="en-US" sz="2000" b="1" dirty="0">
                <a:solidFill>
                  <a:schemeClr val="bg1"/>
                </a:solidFill>
              </a:endParaRPr>
            </a:p>
          </p:txBody>
        </p:sp>
      </p:grpSp>
      <p:sp>
        <p:nvSpPr>
          <p:cNvPr id="20" name="图片占位符 19"/>
          <p:cNvSpPr>
            <a:spLocks noGrp="1"/>
          </p:cNvSpPr>
          <p:nvPr>
            <p:ph type="pic" sz="quarter" idx="14"/>
          </p:nvPr>
        </p:nvSpPr>
        <p:spPr>
          <a:xfrm>
            <a:off x="7629525" y="1601471"/>
            <a:ext cx="3890963" cy="3905249"/>
          </a:xfrm>
          <a:custGeom>
            <a:avLst/>
            <a:gdLst>
              <a:gd name="connsiteX0" fmla="*/ 0 w 3890963"/>
              <a:gd name="connsiteY0" fmla="*/ 0 h 3905249"/>
              <a:gd name="connsiteX1" fmla="*/ 3890963 w 3890963"/>
              <a:gd name="connsiteY1" fmla="*/ 0 h 3905249"/>
              <a:gd name="connsiteX2" fmla="*/ 3890963 w 3890963"/>
              <a:gd name="connsiteY2" fmla="*/ 3905249 h 3905249"/>
              <a:gd name="connsiteX3" fmla="*/ 0 w 3890963"/>
              <a:gd name="connsiteY3" fmla="*/ 3905249 h 3905249"/>
            </a:gdLst>
            <a:ahLst/>
            <a:cxnLst>
              <a:cxn ang="0">
                <a:pos x="connsiteX0" y="connsiteY0"/>
              </a:cxn>
              <a:cxn ang="0">
                <a:pos x="connsiteX1" y="connsiteY1"/>
              </a:cxn>
              <a:cxn ang="0">
                <a:pos x="connsiteX2" y="connsiteY2"/>
              </a:cxn>
              <a:cxn ang="0">
                <a:pos x="connsiteX3" y="connsiteY3"/>
              </a:cxn>
            </a:cxnLst>
            <a:rect l="l" t="t" r="r" b="b"/>
            <a:pathLst>
              <a:path w="3890963" h="3905249">
                <a:moveTo>
                  <a:pt x="0" y="0"/>
                </a:moveTo>
                <a:lnTo>
                  <a:pt x="3890963" y="0"/>
                </a:lnTo>
                <a:lnTo>
                  <a:pt x="3890963" y="3905249"/>
                </a:lnTo>
                <a:lnTo>
                  <a:pt x="0" y="3905249"/>
                </a:lnTo>
                <a:close/>
              </a:path>
            </a:pathLst>
          </a:custGeom>
        </p:spPr>
        <p:txBody>
          <a:bodyPr wrap="square">
            <a:noAutofit/>
          </a:bodyPr>
          <a:lstStyle/>
          <a:p>
            <a:endParaRPr lang="zh-CN" altLang="en-US"/>
          </a:p>
        </p:txBody>
      </p:sp>
      <p:pic>
        <p:nvPicPr>
          <p:cNvPr id="22" name="图片 21"/>
          <p:cNvPicPr>
            <a:picLocks noChangeAspect="1"/>
          </p:cNvPicPr>
          <p:nvPr userDrawn="1"/>
        </p:nvPicPr>
        <p:blipFill>
          <a:blip r:embed="rId8"/>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荣誉展示">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18" name="矩形 17"/>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pic>
        <p:nvPicPr>
          <p:cNvPr id="21" name="图片 20"/>
          <p:cNvPicPr>
            <a:picLocks noChangeAspect="1"/>
          </p:cNvPicPr>
          <p:nvPr userDrawn="1"/>
        </p:nvPicPr>
        <p:blipFill>
          <a:blip r:embed="rId3" cstate="print">
            <a:duotone>
              <a:prstClr val="black"/>
              <a:schemeClr val="accent2">
                <a:tint val="45000"/>
                <a:satMod val="400000"/>
              </a:schemeClr>
            </a:duotone>
          </a:blip>
          <a:stretch>
            <a:fillRect/>
          </a:stretch>
        </p:blipFill>
        <p:spPr>
          <a:xfrm flipH="1">
            <a:off x="9331036" y="4583077"/>
            <a:ext cx="3428999" cy="2786971"/>
          </a:xfrm>
          <a:prstGeom prst="rect">
            <a:avLst/>
          </a:prstGeom>
        </p:spPr>
      </p:pic>
      <p:sp>
        <p:nvSpPr>
          <p:cNvPr id="29" name="图片占位符 28"/>
          <p:cNvSpPr>
            <a:spLocks noGrp="1"/>
          </p:cNvSpPr>
          <p:nvPr>
            <p:ph type="pic" sz="quarter" idx="14"/>
          </p:nvPr>
        </p:nvSpPr>
        <p:spPr>
          <a:xfrm>
            <a:off x="973601" y="1999839"/>
            <a:ext cx="2069364" cy="2926080"/>
          </a:xfrm>
          <a:custGeom>
            <a:avLst/>
            <a:gdLst>
              <a:gd name="connsiteX0" fmla="*/ 0 w 2069364"/>
              <a:gd name="connsiteY0" fmla="*/ 0 h 2926080"/>
              <a:gd name="connsiteX1" fmla="*/ 2069364 w 2069364"/>
              <a:gd name="connsiteY1" fmla="*/ 0 h 2926080"/>
              <a:gd name="connsiteX2" fmla="*/ 2069364 w 2069364"/>
              <a:gd name="connsiteY2" fmla="*/ 2926080 h 2926080"/>
              <a:gd name="connsiteX3" fmla="*/ 0 w 2069364"/>
              <a:gd name="connsiteY3" fmla="*/ 2926080 h 2926080"/>
            </a:gdLst>
            <a:ahLst/>
            <a:cxnLst>
              <a:cxn ang="0">
                <a:pos x="connsiteX0" y="connsiteY0"/>
              </a:cxn>
              <a:cxn ang="0">
                <a:pos x="connsiteX1" y="connsiteY1"/>
              </a:cxn>
              <a:cxn ang="0">
                <a:pos x="connsiteX2" y="connsiteY2"/>
              </a:cxn>
              <a:cxn ang="0">
                <a:pos x="connsiteX3" y="connsiteY3"/>
              </a:cxn>
            </a:cxnLst>
            <a:rect l="l" t="t" r="r" b="b"/>
            <a:pathLst>
              <a:path w="2069364" h="2926080">
                <a:moveTo>
                  <a:pt x="0" y="0"/>
                </a:moveTo>
                <a:lnTo>
                  <a:pt x="2069364" y="0"/>
                </a:lnTo>
                <a:lnTo>
                  <a:pt x="2069364" y="2926080"/>
                </a:lnTo>
                <a:lnTo>
                  <a:pt x="0" y="2926080"/>
                </a:lnTo>
                <a:close/>
              </a:path>
            </a:pathLst>
          </a:custGeom>
        </p:spPr>
        <p:txBody>
          <a:bodyPr wrap="square">
            <a:noAutofit/>
          </a:bodyPr>
          <a:lstStyle/>
          <a:p>
            <a:endParaRPr lang="zh-CN" altLang="en-US" dirty="0"/>
          </a:p>
        </p:txBody>
      </p:sp>
      <p:sp>
        <p:nvSpPr>
          <p:cNvPr id="30" name="图片占位符 29"/>
          <p:cNvSpPr>
            <a:spLocks noGrp="1"/>
          </p:cNvSpPr>
          <p:nvPr>
            <p:ph type="pic" sz="quarter" idx="15"/>
          </p:nvPr>
        </p:nvSpPr>
        <p:spPr>
          <a:xfrm>
            <a:off x="2952455" y="1653478"/>
            <a:ext cx="2069364" cy="2926080"/>
          </a:xfrm>
          <a:custGeom>
            <a:avLst/>
            <a:gdLst>
              <a:gd name="connsiteX0" fmla="*/ 0 w 2069364"/>
              <a:gd name="connsiteY0" fmla="*/ 0 h 2926080"/>
              <a:gd name="connsiteX1" fmla="*/ 2069364 w 2069364"/>
              <a:gd name="connsiteY1" fmla="*/ 0 h 2926080"/>
              <a:gd name="connsiteX2" fmla="*/ 2069364 w 2069364"/>
              <a:gd name="connsiteY2" fmla="*/ 2926080 h 2926080"/>
              <a:gd name="connsiteX3" fmla="*/ 0 w 2069364"/>
              <a:gd name="connsiteY3" fmla="*/ 2926080 h 2926080"/>
            </a:gdLst>
            <a:ahLst/>
            <a:cxnLst>
              <a:cxn ang="0">
                <a:pos x="connsiteX0" y="connsiteY0"/>
              </a:cxn>
              <a:cxn ang="0">
                <a:pos x="connsiteX1" y="connsiteY1"/>
              </a:cxn>
              <a:cxn ang="0">
                <a:pos x="connsiteX2" y="connsiteY2"/>
              </a:cxn>
              <a:cxn ang="0">
                <a:pos x="connsiteX3" y="connsiteY3"/>
              </a:cxn>
            </a:cxnLst>
            <a:rect l="l" t="t" r="r" b="b"/>
            <a:pathLst>
              <a:path w="2069364" h="2926080">
                <a:moveTo>
                  <a:pt x="0" y="0"/>
                </a:moveTo>
                <a:lnTo>
                  <a:pt x="2069364" y="0"/>
                </a:lnTo>
                <a:lnTo>
                  <a:pt x="2069364" y="2926080"/>
                </a:lnTo>
                <a:lnTo>
                  <a:pt x="0" y="2926080"/>
                </a:lnTo>
                <a:close/>
              </a:path>
            </a:pathLst>
          </a:custGeom>
        </p:spPr>
        <p:txBody>
          <a:bodyPr wrap="square">
            <a:noAutofit/>
          </a:bodyPr>
          <a:lstStyle/>
          <a:p>
            <a:endParaRPr lang="zh-CN" altLang="en-US"/>
          </a:p>
        </p:txBody>
      </p:sp>
      <p:sp>
        <p:nvSpPr>
          <p:cNvPr id="31" name="图片占位符 30"/>
          <p:cNvSpPr>
            <a:spLocks noGrp="1"/>
          </p:cNvSpPr>
          <p:nvPr>
            <p:ph type="pic" sz="quarter" idx="16"/>
          </p:nvPr>
        </p:nvSpPr>
        <p:spPr>
          <a:xfrm>
            <a:off x="5021819" y="1517711"/>
            <a:ext cx="2069364" cy="2926080"/>
          </a:xfrm>
          <a:custGeom>
            <a:avLst/>
            <a:gdLst>
              <a:gd name="connsiteX0" fmla="*/ 0 w 2069364"/>
              <a:gd name="connsiteY0" fmla="*/ 0 h 2926080"/>
              <a:gd name="connsiteX1" fmla="*/ 2069364 w 2069364"/>
              <a:gd name="connsiteY1" fmla="*/ 0 h 2926080"/>
              <a:gd name="connsiteX2" fmla="*/ 2069364 w 2069364"/>
              <a:gd name="connsiteY2" fmla="*/ 2926080 h 2926080"/>
              <a:gd name="connsiteX3" fmla="*/ 0 w 2069364"/>
              <a:gd name="connsiteY3" fmla="*/ 2926080 h 2926080"/>
            </a:gdLst>
            <a:ahLst/>
            <a:cxnLst>
              <a:cxn ang="0">
                <a:pos x="connsiteX0" y="connsiteY0"/>
              </a:cxn>
              <a:cxn ang="0">
                <a:pos x="connsiteX1" y="connsiteY1"/>
              </a:cxn>
              <a:cxn ang="0">
                <a:pos x="connsiteX2" y="connsiteY2"/>
              </a:cxn>
              <a:cxn ang="0">
                <a:pos x="connsiteX3" y="connsiteY3"/>
              </a:cxn>
            </a:cxnLst>
            <a:rect l="l" t="t" r="r" b="b"/>
            <a:pathLst>
              <a:path w="2069364" h="2926080">
                <a:moveTo>
                  <a:pt x="0" y="0"/>
                </a:moveTo>
                <a:lnTo>
                  <a:pt x="2069364" y="0"/>
                </a:lnTo>
                <a:lnTo>
                  <a:pt x="2069364" y="2926080"/>
                </a:lnTo>
                <a:lnTo>
                  <a:pt x="0" y="2926080"/>
                </a:lnTo>
                <a:close/>
              </a:path>
            </a:pathLst>
          </a:custGeom>
        </p:spPr>
        <p:txBody>
          <a:bodyPr wrap="square">
            <a:noAutofit/>
          </a:bodyPr>
          <a:lstStyle/>
          <a:p>
            <a:endParaRPr lang="zh-CN" altLang="en-US" dirty="0"/>
          </a:p>
        </p:txBody>
      </p:sp>
      <p:sp>
        <p:nvSpPr>
          <p:cNvPr id="32" name="图片占位符 31"/>
          <p:cNvSpPr>
            <a:spLocks noGrp="1"/>
          </p:cNvSpPr>
          <p:nvPr>
            <p:ph type="pic" sz="quarter" idx="17"/>
          </p:nvPr>
        </p:nvSpPr>
        <p:spPr>
          <a:xfrm>
            <a:off x="7170183" y="1631311"/>
            <a:ext cx="2069364" cy="2926080"/>
          </a:xfrm>
          <a:custGeom>
            <a:avLst/>
            <a:gdLst>
              <a:gd name="connsiteX0" fmla="*/ 609130 w 2069364"/>
              <a:gd name="connsiteY0" fmla="*/ 1463040 h 2926080"/>
              <a:gd name="connsiteX1" fmla="*/ 609130 w 2069364"/>
              <a:gd name="connsiteY1" fmla="*/ 2377440 h 2926080"/>
              <a:gd name="connsiteX2" fmla="*/ 1523530 w 2069364"/>
              <a:gd name="connsiteY2" fmla="*/ 2377440 h 2926080"/>
              <a:gd name="connsiteX3" fmla="*/ 1523530 w 2069364"/>
              <a:gd name="connsiteY3" fmla="*/ 1463040 h 2926080"/>
              <a:gd name="connsiteX4" fmla="*/ 0 w 2069364"/>
              <a:gd name="connsiteY4" fmla="*/ 0 h 2926080"/>
              <a:gd name="connsiteX5" fmla="*/ 2069364 w 2069364"/>
              <a:gd name="connsiteY5" fmla="*/ 0 h 2926080"/>
              <a:gd name="connsiteX6" fmla="*/ 2069364 w 2069364"/>
              <a:gd name="connsiteY6" fmla="*/ 2926080 h 2926080"/>
              <a:gd name="connsiteX7" fmla="*/ 0 w 2069364"/>
              <a:gd name="connsiteY7"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364" h="2926080">
                <a:moveTo>
                  <a:pt x="609130" y="1463040"/>
                </a:moveTo>
                <a:lnTo>
                  <a:pt x="609130" y="2377440"/>
                </a:lnTo>
                <a:lnTo>
                  <a:pt x="1523530" y="2377440"/>
                </a:lnTo>
                <a:lnTo>
                  <a:pt x="1523530" y="1463040"/>
                </a:lnTo>
                <a:close/>
                <a:moveTo>
                  <a:pt x="0" y="0"/>
                </a:moveTo>
                <a:lnTo>
                  <a:pt x="2069364" y="0"/>
                </a:lnTo>
                <a:lnTo>
                  <a:pt x="2069364" y="2926080"/>
                </a:lnTo>
                <a:lnTo>
                  <a:pt x="0" y="2926080"/>
                </a:lnTo>
                <a:close/>
              </a:path>
            </a:pathLst>
          </a:custGeom>
        </p:spPr>
        <p:txBody>
          <a:bodyPr wrap="square">
            <a:noAutofit/>
          </a:bodyPr>
          <a:lstStyle/>
          <a:p>
            <a:endParaRPr lang="zh-CN" altLang="en-US" dirty="0"/>
          </a:p>
        </p:txBody>
      </p:sp>
      <p:sp>
        <p:nvSpPr>
          <p:cNvPr id="33" name="图片占位符 32"/>
          <p:cNvSpPr>
            <a:spLocks noGrp="1"/>
          </p:cNvSpPr>
          <p:nvPr>
            <p:ph type="pic" sz="quarter" idx="18"/>
          </p:nvPr>
        </p:nvSpPr>
        <p:spPr>
          <a:xfrm>
            <a:off x="9179686" y="1955003"/>
            <a:ext cx="2069364" cy="2926080"/>
          </a:xfrm>
          <a:custGeom>
            <a:avLst/>
            <a:gdLst>
              <a:gd name="connsiteX0" fmla="*/ 0 w 2069364"/>
              <a:gd name="connsiteY0" fmla="*/ 0 h 2926080"/>
              <a:gd name="connsiteX1" fmla="*/ 2069364 w 2069364"/>
              <a:gd name="connsiteY1" fmla="*/ 0 h 2926080"/>
              <a:gd name="connsiteX2" fmla="*/ 2069364 w 2069364"/>
              <a:gd name="connsiteY2" fmla="*/ 2926080 h 2926080"/>
              <a:gd name="connsiteX3" fmla="*/ 0 w 2069364"/>
              <a:gd name="connsiteY3" fmla="*/ 2926080 h 2926080"/>
            </a:gdLst>
            <a:ahLst/>
            <a:cxnLst>
              <a:cxn ang="0">
                <a:pos x="connsiteX0" y="connsiteY0"/>
              </a:cxn>
              <a:cxn ang="0">
                <a:pos x="connsiteX1" y="connsiteY1"/>
              </a:cxn>
              <a:cxn ang="0">
                <a:pos x="connsiteX2" y="connsiteY2"/>
              </a:cxn>
              <a:cxn ang="0">
                <a:pos x="connsiteX3" y="connsiteY3"/>
              </a:cxn>
            </a:cxnLst>
            <a:rect l="l" t="t" r="r" b="b"/>
            <a:pathLst>
              <a:path w="2069364" h="2926080">
                <a:moveTo>
                  <a:pt x="0" y="0"/>
                </a:moveTo>
                <a:lnTo>
                  <a:pt x="2069364" y="0"/>
                </a:lnTo>
                <a:lnTo>
                  <a:pt x="2069364" y="2926080"/>
                </a:lnTo>
                <a:lnTo>
                  <a:pt x="0" y="2926080"/>
                </a:lnTo>
                <a:close/>
              </a:path>
            </a:pathLst>
          </a:custGeom>
        </p:spPr>
        <p:txBody>
          <a:bodyPr wrap="square">
            <a:no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手机样机">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18" name="矩形 17"/>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图片 11"/>
          <p:cNvSpPr/>
          <p:nvPr userDrawn="1">
            <p:custDataLst>
              <p:tags r:id="rId3"/>
            </p:custDataLst>
          </p:nvPr>
        </p:nvSpPr>
        <p:spPr>
          <a:xfrm>
            <a:off x="8373433" y="735715"/>
            <a:ext cx="3970967"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4000"/>
            </a:blip>
            <a:srcRect/>
            <a:stretch>
              <a:fillRect r="-35107"/>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5" name="PA-图片 2"/>
          <p:cNvSpPr/>
          <p:nvPr userDrawn="1">
            <p:custDataLst>
              <p:tags r:id="rId5"/>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userDrawn="1"/>
        </p:nvSpPr>
        <p:spPr>
          <a:xfrm rot="17926234">
            <a:off x="7192014" y="123782"/>
            <a:ext cx="1542735" cy="1542735"/>
          </a:xfrm>
          <a:prstGeom prst="ellipse">
            <a:avLst/>
          </a:prstGeom>
          <a:gradFill>
            <a:gsLst>
              <a:gs pos="0">
                <a:schemeClr val="accent3"/>
              </a:gs>
              <a:gs pos="100000">
                <a:schemeClr val="accent3">
                  <a:alpha val="0"/>
                </a:schemeClr>
              </a:gs>
            </a:gsLst>
            <a:lin ang="108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7351672" y="813952"/>
            <a:ext cx="4992728" cy="6196448"/>
          </a:xfrm>
          <a:custGeom>
            <a:avLst/>
            <a:gdLst>
              <a:gd name="connsiteX0" fmla="*/ 4033487 w 4992728"/>
              <a:gd name="connsiteY0" fmla="*/ 0 h 6196448"/>
              <a:gd name="connsiteX1" fmla="*/ 4846375 w 4992728"/>
              <a:gd name="connsiteY1" fmla="*/ 81946 h 6196448"/>
              <a:gd name="connsiteX2" fmla="*/ 4992728 w 4992728"/>
              <a:gd name="connsiteY2" fmla="*/ 115724 h 6196448"/>
              <a:gd name="connsiteX3" fmla="*/ 4992728 w 4992728"/>
              <a:gd name="connsiteY3" fmla="*/ 6196448 h 6196448"/>
              <a:gd name="connsiteX4" fmla="*/ 632842 w 4992728"/>
              <a:gd name="connsiteY4" fmla="*/ 6196448 h 6196448"/>
              <a:gd name="connsiteX5" fmla="*/ 486820 w 4992728"/>
              <a:gd name="connsiteY5" fmla="*/ 5956088 h 6196448"/>
              <a:gd name="connsiteX6" fmla="*/ 0 w 4992728"/>
              <a:gd name="connsiteY6" fmla="*/ 4033488 h 6196448"/>
              <a:gd name="connsiteX7" fmla="*/ 4033487 w 4992728"/>
              <a:gd name="connsiteY7" fmla="*/ 0 h 619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2728" h="6196448">
                <a:moveTo>
                  <a:pt x="4033487" y="0"/>
                </a:moveTo>
                <a:cubicBezTo>
                  <a:pt x="4311941" y="0"/>
                  <a:pt x="4583805" y="28217"/>
                  <a:pt x="4846375" y="81946"/>
                </a:cubicBezTo>
                <a:lnTo>
                  <a:pt x="4992728" y="115724"/>
                </a:lnTo>
                <a:lnTo>
                  <a:pt x="4992728" y="6196448"/>
                </a:lnTo>
                <a:lnTo>
                  <a:pt x="632842" y="6196448"/>
                </a:lnTo>
                <a:lnTo>
                  <a:pt x="486820" y="5956088"/>
                </a:lnTo>
                <a:cubicBezTo>
                  <a:pt x="176352" y="5384570"/>
                  <a:pt x="0" y="4729624"/>
                  <a:pt x="0" y="4033488"/>
                </a:cubicBezTo>
                <a:cubicBezTo>
                  <a:pt x="0" y="1805854"/>
                  <a:pt x="1805853" y="0"/>
                  <a:pt x="4033487" y="0"/>
                </a:cubicBezTo>
                <a:close/>
              </a:path>
            </a:pathLst>
          </a:custGeom>
          <a:gradFill>
            <a:gsLst>
              <a:gs pos="0">
                <a:schemeClr val="accent1"/>
              </a:gs>
              <a:gs pos="100000">
                <a:schemeClr val="accent2"/>
              </a:gs>
            </a:gsLst>
            <a:lin ang="108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任意多边形: 形状 20"/>
          <p:cNvSpPr/>
          <p:nvPr userDrawn="1"/>
        </p:nvSpPr>
        <p:spPr>
          <a:xfrm>
            <a:off x="5063631" y="5173394"/>
            <a:ext cx="4771755" cy="1837007"/>
          </a:xfrm>
          <a:custGeom>
            <a:avLst/>
            <a:gdLst>
              <a:gd name="connsiteX0" fmla="*/ 2385877 w 4771755"/>
              <a:gd name="connsiteY0" fmla="*/ 0 h 1837007"/>
              <a:gd name="connsiteX1" fmla="*/ 4745846 w 4771755"/>
              <a:gd name="connsiteY1" fmla="*/ 1736245 h 1837007"/>
              <a:gd name="connsiteX2" fmla="*/ 4771755 w 4771755"/>
              <a:gd name="connsiteY2" fmla="*/ 1837007 h 1837007"/>
              <a:gd name="connsiteX3" fmla="*/ 0 w 4771755"/>
              <a:gd name="connsiteY3" fmla="*/ 1837007 h 1837007"/>
              <a:gd name="connsiteX4" fmla="*/ 25908 w 4771755"/>
              <a:gd name="connsiteY4" fmla="*/ 1736245 h 1837007"/>
              <a:gd name="connsiteX5" fmla="*/ 2385877 w 4771755"/>
              <a:gd name="connsiteY5" fmla="*/ 0 h 183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55" h="1837007">
                <a:moveTo>
                  <a:pt x="2385877" y="0"/>
                </a:moveTo>
                <a:cubicBezTo>
                  <a:pt x="3494720" y="0"/>
                  <a:pt x="4432981" y="730353"/>
                  <a:pt x="4745846" y="1736245"/>
                </a:cubicBezTo>
                <a:lnTo>
                  <a:pt x="4771755" y="1837007"/>
                </a:lnTo>
                <a:lnTo>
                  <a:pt x="0" y="1837007"/>
                </a:lnTo>
                <a:lnTo>
                  <a:pt x="25908" y="1736245"/>
                </a:lnTo>
                <a:cubicBezTo>
                  <a:pt x="338774" y="730353"/>
                  <a:pt x="1277034" y="0"/>
                  <a:pt x="2385877" y="0"/>
                </a:cubicBezTo>
                <a:close/>
              </a:path>
            </a:pathLst>
          </a:custGeom>
          <a:gradFill>
            <a:gsLst>
              <a:gs pos="0">
                <a:schemeClr val="accent1"/>
              </a:gs>
              <a:gs pos="100000">
                <a:schemeClr val="accent2"/>
              </a:gs>
            </a:gsLst>
            <a:lin ang="108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17" name="Picture 87" descr="iPhone6_mockup_front_white.png"/>
          <p:cNvPicPr>
            <a:picLocks noChangeAspect="1"/>
          </p:cNvPicPr>
          <p:nvPr userDrawn="1"/>
        </p:nvPicPr>
        <p:blipFill>
          <a:blip r:embed="rId8" cstate="screen"/>
          <a:stretch>
            <a:fillRect/>
          </a:stretch>
        </p:blipFill>
        <p:spPr>
          <a:xfrm>
            <a:off x="7139733" y="245930"/>
            <a:ext cx="4069943" cy="6366140"/>
          </a:xfrm>
          <a:prstGeom prst="rect">
            <a:avLst/>
          </a:prstGeom>
          <a:effectLst>
            <a:outerShdw blurRad="317500" dist="38100" dir="2700000" algn="tl" rotWithShape="0">
              <a:prstClr val="black">
                <a:alpha val="40000"/>
              </a:prstClr>
            </a:outerShdw>
          </a:effectLst>
        </p:spPr>
      </p:pic>
      <p:sp>
        <p:nvSpPr>
          <p:cNvPr id="10" name="图片占位符 9"/>
          <p:cNvSpPr>
            <a:spLocks noGrp="1"/>
          </p:cNvSpPr>
          <p:nvPr>
            <p:ph type="pic" sz="quarter" idx="14"/>
          </p:nvPr>
        </p:nvSpPr>
        <p:spPr>
          <a:xfrm>
            <a:off x="7924800" y="1252538"/>
            <a:ext cx="2444750" cy="4352925"/>
          </a:xfrm>
          <a:prstGeom prst="rect">
            <a:avLst/>
          </a:prstGeom>
        </p:spPr>
        <p:txBody>
          <a:bodyPr/>
          <a:lstStyle/>
          <a:p>
            <a:endParaRPr lang="zh-CN" altLang="en-US"/>
          </a:p>
        </p:txBody>
      </p:sp>
      <p:pic>
        <p:nvPicPr>
          <p:cNvPr id="20" name="图片 19"/>
          <p:cNvPicPr>
            <a:picLocks noChangeAspect="1"/>
          </p:cNvPicPr>
          <p:nvPr userDrawn="1"/>
        </p:nvPicPr>
        <p:blipFill>
          <a:blip r:embed="rId9"/>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平板样机">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20" name="矩形 19"/>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图片 11"/>
          <p:cNvSpPr/>
          <p:nvPr userDrawn="1">
            <p:custDataLst>
              <p:tags r:id="rId3"/>
            </p:custDataLst>
          </p:nvPr>
        </p:nvSpPr>
        <p:spPr>
          <a:xfrm>
            <a:off x="8373433" y="735715"/>
            <a:ext cx="3818567"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4000"/>
            </a:blip>
            <a:srcRect/>
            <a:stretch>
              <a:fillRect r="-405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5" name="PA-图片 2"/>
          <p:cNvSpPr/>
          <p:nvPr userDrawn="1">
            <p:custDataLst>
              <p:tags r:id="rId5"/>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756285" y="1417320"/>
            <a:ext cx="6254115" cy="4282440"/>
          </a:xfrm>
          <a:prstGeom prst="rect">
            <a:avLst/>
          </a:prstGeom>
          <a:gradFill flip="none" rotWithShape="1">
            <a:gsLst>
              <a:gs pos="100000">
                <a:schemeClr val="accent2"/>
              </a:gs>
              <a:gs pos="0">
                <a:schemeClr val="accent1">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14" name="直接连接符 13"/>
          <p:cNvCxnSpPr/>
          <p:nvPr userDrawn="1"/>
        </p:nvCxnSpPr>
        <p:spPr>
          <a:xfrm>
            <a:off x="695325" y="1417320"/>
            <a:ext cx="6284595" cy="0"/>
          </a:xfrm>
          <a:prstGeom prst="line">
            <a:avLst/>
          </a:prstGeom>
          <a:ln>
            <a:gradFill flip="none" rotWithShape="1">
              <a:gsLst>
                <a:gs pos="100000">
                  <a:schemeClr val="accent3"/>
                </a:gs>
                <a:gs pos="0">
                  <a:schemeClr val="accent3">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756285" y="5699760"/>
            <a:ext cx="6284595" cy="0"/>
          </a:xfrm>
          <a:prstGeom prst="line">
            <a:avLst/>
          </a:prstGeom>
          <a:ln>
            <a:gradFill flip="none" rotWithShape="1">
              <a:gsLst>
                <a:gs pos="100000">
                  <a:schemeClr val="accent3"/>
                </a:gs>
                <a:gs pos="0">
                  <a:schemeClr val="accent3">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7" name="Gruppieren 33"/>
          <p:cNvGrpSpPr/>
          <p:nvPr userDrawn="1"/>
        </p:nvGrpSpPr>
        <p:grpSpPr>
          <a:xfrm>
            <a:off x="6653674" y="0"/>
            <a:ext cx="4866151" cy="8287366"/>
            <a:chOff x="8907399" y="3653623"/>
            <a:chExt cx="6110064" cy="10405828"/>
          </a:xfrm>
        </p:grpSpPr>
        <p:pic>
          <p:nvPicPr>
            <p:cNvPr id="18" name="Shape 1785"/>
            <p:cNvPicPr preferRelativeResize="0"/>
            <p:nvPr/>
          </p:nvPicPr>
          <p:blipFill rotWithShape="1">
            <a:blip r:embed="rId8"/>
            <a:srcRect/>
            <a:stretch>
              <a:fillRect/>
            </a:stretch>
          </p:blipFill>
          <p:spPr>
            <a:xfrm>
              <a:off x="8907399" y="3653623"/>
              <a:ext cx="6110064" cy="10405828"/>
            </a:xfrm>
            <a:prstGeom prst="rect">
              <a:avLst/>
            </a:prstGeom>
            <a:noFill/>
            <a:ln>
              <a:noFill/>
            </a:ln>
          </p:spPr>
        </p:pic>
        <p:sp>
          <p:nvSpPr>
            <p:cNvPr id="19" name="Rechteck 38"/>
            <p:cNvSpPr/>
            <p:nvPr/>
          </p:nvSpPr>
          <p:spPr>
            <a:xfrm rot="5400000">
              <a:off x="8835101" y="5452854"/>
              <a:ext cx="6280968" cy="47238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de-DE" dirty="0"/>
            </a:p>
          </p:txBody>
        </p:sp>
      </p:grpSp>
      <p:sp>
        <p:nvSpPr>
          <p:cNvPr id="10" name="图片占位符 9"/>
          <p:cNvSpPr>
            <a:spLocks noGrp="1"/>
          </p:cNvSpPr>
          <p:nvPr>
            <p:ph type="pic" sz="quarter" idx="14"/>
          </p:nvPr>
        </p:nvSpPr>
        <p:spPr>
          <a:xfrm>
            <a:off x="7216775" y="812751"/>
            <a:ext cx="3760788" cy="5002262"/>
          </a:xfrm>
          <a:prstGeom prst="rect">
            <a:avLst/>
          </a:prstGeom>
        </p:spPr>
        <p:txBody>
          <a:bodyPr/>
          <a:lstStyle/>
          <a:p>
            <a:endParaRPr lang="zh-CN" altLang="en-US"/>
          </a:p>
        </p:txBody>
      </p:sp>
      <p:pic>
        <p:nvPicPr>
          <p:cNvPr id="21" name="图片 20"/>
          <p:cNvPicPr>
            <a:picLocks noChangeAspect="1"/>
          </p:cNvPicPr>
          <p:nvPr userDrawn="1"/>
        </p:nvPicPr>
        <p:blipFill>
          <a:blip r:embed="rId9"/>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一图三段2">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14" name="矩形 13"/>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图片 11"/>
          <p:cNvSpPr/>
          <p:nvPr userDrawn="1">
            <p:custDataLst>
              <p:tags r:id="rId3"/>
            </p:custDataLst>
          </p:nvPr>
        </p:nvSpPr>
        <p:spPr>
          <a:xfrm>
            <a:off x="8373433" y="735715"/>
            <a:ext cx="3830142"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4000"/>
            </a:blip>
            <a:srcRect/>
            <a:stretch>
              <a:fillRect l="-1" r="-40074"/>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5" name="PA-图片 2"/>
          <p:cNvSpPr/>
          <p:nvPr userDrawn="1">
            <p:custDataLst>
              <p:tags r:id="rId5"/>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userDrawn="1"/>
        </p:nvSpPr>
        <p:spPr>
          <a:xfrm>
            <a:off x="11575" y="1255280"/>
            <a:ext cx="12192000" cy="2503920"/>
          </a:xfrm>
          <a:prstGeom prst="rect">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图片占位符 22"/>
          <p:cNvSpPr>
            <a:spLocks noGrp="1"/>
          </p:cNvSpPr>
          <p:nvPr>
            <p:ph type="pic" sz="quarter" idx="14"/>
          </p:nvPr>
        </p:nvSpPr>
        <p:spPr>
          <a:xfrm>
            <a:off x="0" y="1405933"/>
            <a:ext cx="12192000" cy="2503920"/>
          </a:xfrm>
          <a:custGeom>
            <a:avLst/>
            <a:gdLst>
              <a:gd name="connsiteX0" fmla="*/ 0 w 12192000"/>
              <a:gd name="connsiteY0" fmla="*/ 0 h 2503920"/>
              <a:gd name="connsiteX1" fmla="*/ 12192000 w 12192000"/>
              <a:gd name="connsiteY1" fmla="*/ 0 h 2503920"/>
              <a:gd name="connsiteX2" fmla="*/ 12192000 w 12192000"/>
              <a:gd name="connsiteY2" fmla="*/ 2503920 h 2503920"/>
              <a:gd name="connsiteX3" fmla="*/ 0 w 12192000"/>
              <a:gd name="connsiteY3" fmla="*/ 2503920 h 2503920"/>
            </a:gdLst>
            <a:ahLst/>
            <a:cxnLst>
              <a:cxn ang="0">
                <a:pos x="connsiteX0" y="connsiteY0"/>
              </a:cxn>
              <a:cxn ang="0">
                <a:pos x="connsiteX1" y="connsiteY1"/>
              </a:cxn>
              <a:cxn ang="0">
                <a:pos x="connsiteX2" y="connsiteY2"/>
              </a:cxn>
              <a:cxn ang="0">
                <a:pos x="connsiteX3" y="connsiteY3"/>
              </a:cxn>
            </a:cxnLst>
            <a:rect l="l" t="t" r="r" b="b"/>
            <a:pathLst>
              <a:path w="12192000" h="2503920">
                <a:moveTo>
                  <a:pt x="0" y="0"/>
                </a:moveTo>
                <a:lnTo>
                  <a:pt x="12192000" y="0"/>
                </a:lnTo>
                <a:lnTo>
                  <a:pt x="12192000" y="2503920"/>
                </a:lnTo>
                <a:lnTo>
                  <a:pt x="0" y="2503920"/>
                </a:lnTo>
                <a:close/>
              </a:path>
            </a:pathLst>
          </a:custGeom>
        </p:spPr>
        <p:txBody>
          <a:bodyPr wrap="square">
            <a:noAutofit/>
          </a:bodyPr>
          <a:lstStyle/>
          <a:p>
            <a:endParaRPr lang="zh-CN" altLang="en-US"/>
          </a:p>
        </p:txBody>
      </p:sp>
      <p:pic>
        <p:nvPicPr>
          <p:cNvPr id="16" name="图片 15"/>
          <p:cNvPicPr>
            <a:picLocks noChangeAspect="1"/>
          </p:cNvPicPr>
          <p:nvPr userDrawn="1"/>
        </p:nvPicPr>
        <p:blipFill>
          <a:blip r:embed="rId8"/>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电脑样机">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22" name="矩形 21"/>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21" name="图片 20"/>
          <p:cNvPicPr>
            <a:picLocks noChangeAspect="1"/>
          </p:cNvPicPr>
          <p:nvPr userDrawn="1"/>
        </p:nvPicPr>
        <p:blipFill>
          <a:blip r:embed="rId3" cstate="print">
            <a:duotone>
              <a:prstClr val="black"/>
              <a:schemeClr val="accent2">
                <a:tint val="45000"/>
                <a:satMod val="400000"/>
              </a:schemeClr>
            </a:duotone>
          </a:blip>
          <a:stretch>
            <a:fillRect/>
          </a:stretch>
        </p:blipFill>
        <p:spPr>
          <a:xfrm flipH="1">
            <a:off x="9331036" y="4583077"/>
            <a:ext cx="3428999" cy="2786971"/>
          </a:xfrm>
          <a:prstGeom prst="rect">
            <a:avLst/>
          </a:prstGeom>
        </p:spPr>
      </p:pic>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a:off x="695326" y="1816481"/>
            <a:ext cx="9309332" cy="4233735"/>
          </a:xfrm>
          <a:prstGeom prst="rect">
            <a:avLst/>
          </a:pr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矩形 13"/>
          <p:cNvSpPr/>
          <p:nvPr userDrawn="1"/>
        </p:nvSpPr>
        <p:spPr>
          <a:xfrm>
            <a:off x="4724845" y="1241089"/>
            <a:ext cx="7087565" cy="4471150"/>
          </a:xfrm>
          <a:prstGeom prst="rect">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18" name="Group 4"/>
          <p:cNvGrpSpPr/>
          <p:nvPr/>
        </p:nvGrpSpPr>
        <p:grpSpPr>
          <a:xfrm>
            <a:off x="2569308" y="1349499"/>
            <a:ext cx="10512322" cy="5774324"/>
            <a:chOff x="1763688" y="1124744"/>
            <a:chExt cx="5652564" cy="3166095"/>
          </a:xfrm>
        </p:grpSpPr>
        <p:sp>
          <p:nvSpPr>
            <p:cNvPr id="23" name="Rectangle 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F:\Trabajos\Envato\Graphic River\Duckson\Elements\laptop.png"/>
            <p:cNvPicPr>
              <a:picLocks noChangeAspect="1" noChangeArrowheads="1"/>
            </p:cNvPicPr>
            <p:nvPr/>
          </p:nvPicPr>
          <p:blipFill>
            <a:blip r:embed="rId7"/>
            <a:srcRect/>
            <a:stretch>
              <a:fillRect/>
            </a:stretch>
          </p:blipFill>
          <p:spPr bwMode="auto">
            <a:xfrm>
              <a:off x="1763688" y="1124744"/>
              <a:ext cx="5652564" cy="3166095"/>
            </a:xfrm>
            <a:prstGeom prst="rect">
              <a:avLst/>
            </a:prstGeom>
            <a:noFill/>
          </p:spPr>
        </p:pic>
      </p:grpSp>
      <p:sp>
        <p:nvSpPr>
          <p:cNvPr id="4" name="图片占位符 3"/>
          <p:cNvSpPr>
            <a:spLocks noGrp="1"/>
          </p:cNvSpPr>
          <p:nvPr>
            <p:ph type="pic" sz="quarter" idx="14"/>
          </p:nvPr>
        </p:nvSpPr>
        <p:spPr>
          <a:xfrm>
            <a:off x="4626592" y="1847714"/>
            <a:ext cx="6428758" cy="3935549"/>
          </a:xfrm>
          <a:prstGeom prst="rect">
            <a:avLst/>
          </a:prstGeom>
        </p:spPr>
        <p:txBody>
          <a:bodyPr/>
          <a:lstStyle/>
          <a:p>
            <a:endParaRPr lang="zh-CN" altLang="en-US"/>
          </a:p>
        </p:txBody>
      </p:sp>
      <p:pic>
        <p:nvPicPr>
          <p:cNvPr id="25" name="图片 24"/>
          <p:cNvPicPr>
            <a:picLocks noChangeAspect="1"/>
          </p:cNvPicPr>
          <p:nvPr userDrawn="1"/>
        </p:nvPicPr>
        <p:blipFill>
          <a:blip r:embed="rId8"/>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单人物介绍">
    <p:spTree>
      <p:nvGrpSpPr>
        <p:cNvPr id="1" name=""/>
        <p:cNvGrpSpPr/>
        <p:nvPr/>
      </p:nvGrpSpPr>
      <p:grpSpPr>
        <a:xfrm>
          <a:off x="0" y="0"/>
          <a:ext cx="0" cy="0"/>
          <a:chOff x="0" y="0"/>
          <a:chExt cx="0" cy="0"/>
        </a:xfrm>
      </p:grpSpPr>
      <p:pic>
        <p:nvPicPr>
          <p:cNvPr id="62" name="图片 61"/>
          <p:cNvPicPr>
            <a:picLocks noChangeAspect="1"/>
          </p:cNvPicPr>
          <p:nvPr userDrawn="1"/>
        </p:nvPicPr>
        <p:blipFill rotWithShape="1">
          <a:blip r:embed="rId2" cstate="screen"/>
          <a:srcRect l="17647"/>
          <a:stretch>
            <a:fillRect/>
          </a:stretch>
        </p:blipFill>
        <p:spPr>
          <a:xfrm>
            <a:off x="-147005" y="0"/>
            <a:ext cx="12412532" cy="6858000"/>
          </a:xfrm>
          <a:prstGeom prst="rect">
            <a:avLst/>
          </a:prstGeom>
        </p:spPr>
      </p:pic>
      <p:sp>
        <p:nvSpPr>
          <p:cNvPr id="29" name="日期占位符 2"/>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0" name="灯片编号占位符 4"/>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fld>
            <a:endParaRPr lang="zh-CN" altLang="en-US"/>
          </a:p>
        </p:txBody>
      </p:sp>
      <p:sp>
        <p:nvSpPr>
          <p:cNvPr id="2" name="文本框 1"/>
          <p:cNvSpPr txBox="1"/>
          <p:nvPr userDrawn="1"/>
        </p:nvSpPr>
        <p:spPr>
          <a:xfrm>
            <a:off x="672175" y="6069553"/>
            <a:ext cx="2294218" cy="458972"/>
          </a:xfrm>
          <a:prstGeom prst="rect">
            <a:avLst/>
          </a:prstGeom>
          <a:noFill/>
        </p:spPr>
        <p:txBody>
          <a:bodyPr wrap="none" rtlCol="0">
            <a:spAutoFit/>
          </a:bodyPr>
          <a:lstStyle/>
          <a:p>
            <a:pPr algn="l">
              <a:lnSpc>
                <a:spcPct val="130000"/>
              </a:lnSpc>
            </a:pPr>
            <a:r>
              <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学为人师 行为世范</a:t>
            </a:r>
            <a:endPar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pic>
        <p:nvPicPr>
          <p:cNvPr id="48" name="图片 47"/>
          <p:cNvPicPr>
            <a:picLocks noChangeAspect="1"/>
          </p:cNvPicPr>
          <p:nvPr userDrawn="1"/>
        </p:nvPicPr>
        <p:blipFill>
          <a:blip r:embed="rId3" cstate="screen"/>
          <a:stretch>
            <a:fillRect/>
          </a:stretch>
        </p:blipFill>
        <p:spPr>
          <a:xfrm>
            <a:off x="461231" y="297201"/>
            <a:ext cx="11196061" cy="6263598"/>
          </a:xfrm>
          <a:prstGeom prst="rect">
            <a:avLst/>
          </a:prstGeom>
          <a:effectLst>
            <a:outerShdw blurRad="304800" dist="38100" dir="2700000" algn="tl" rotWithShape="0">
              <a:prstClr val="black">
                <a:alpha val="40000"/>
              </a:prstClr>
            </a:outerShdw>
          </a:effectLst>
        </p:spPr>
      </p:pic>
      <p:sp>
        <p:nvSpPr>
          <p:cNvPr id="15" name="矩形 14"/>
          <p:cNvSpPr/>
          <p:nvPr userDrawn="1"/>
        </p:nvSpPr>
        <p:spPr>
          <a:xfrm>
            <a:off x="460946" y="297201"/>
            <a:ext cx="11243292" cy="6263598"/>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形状 15"/>
          <p:cNvSpPr/>
          <p:nvPr userDrawn="1"/>
        </p:nvSpPr>
        <p:spPr>
          <a:xfrm rot="17997615">
            <a:off x="-955489" y="237532"/>
            <a:ext cx="2182855" cy="944445"/>
          </a:xfrm>
          <a:custGeom>
            <a:avLst/>
            <a:gdLst>
              <a:gd name="connsiteX0" fmla="*/ 1638452 w 2182855"/>
              <a:gd name="connsiteY0" fmla="*/ 0 h 944445"/>
              <a:gd name="connsiteX1" fmla="*/ 2182855 w 2182855"/>
              <a:gd name="connsiteY1" fmla="*/ 944445 h 944445"/>
              <a:gd name="connsiteX2" fmla="*/ 0 w 2182855"/>
              <a:gd name="connsiteY2" fmla="*/ 944445 h 944445"/>
            </a:gdLst>
            <a:ahLst/>
            <a:cxnLst>
              <a:cxn ang="0">
                <a:pos x="connsiteX0" y="connsiteY0"/>
              </a:cxn>
              <a:cxn ang="0">
                <a:pos x="connsiteX1" y="connsiteY1"/>
              </a:cxn>
              <a:cxn ang="0">
                <a:pos x="connsiteX2" y="connsiteY2"/>
              </a:cxn>
            </a:cxnLst>
            <a:rect l="l" t="t" r="r" b="b"/>
            <a:pathLst>
              <a:path w="2182855" h="944445">
                <a:moveTo>
                  <a:pt x="1638452" y="0"/>
                </a:moveTo>
                <a:lnTo>
                  <a:pt x="2182855" y="944445"/>
                </a:lnTo>
                <a:lnTo>
                  <a:pt x="0" y="944445"/>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6" name="文本占位符 12"/>
          <p:cNvSpPr>
            <a:spLocks noGrp="1"/>
          </p:cNvSpPr>
          <p:nvPr>
            <p:ph type="body" sz="quarter" idx="13" hasCustomPrompt="1"/>
          </p:nvPr>
        </p:nvSpPr>
        <p:spPr>
          <a:xfrm>
            <a:off x="115985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54" name="PA-图片 2"/>
          <p:cNvSpPr/>
          <p:nvPr userDrawn="1">
            <p:custDataLst>
              <p:tags r:id="rId4"/>
            </p:custDataLst>
          </p:nvPr>
        </p:nvSpPr>
        <p:spPr>
          <a:xfrm>
            <a:off x="11133458" y="3174604"/>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userDrawn="1"/>
        </p:nvSpPr>
        <p:spPr>
          <a:xfrm>
            <a:off x="1350298" y="1534210"/>
            <a:ext cx="4262246" cy="4262246"/>
          </a:xfrm>
          <a:prstGeom prst="ellipse">
            <a:avLst/>
          </a:prstGeom>
          <a:gradFill>
            <a:gsLst>
              <a:gs pos="0">
                <a:schemeClr val="accent1"/>
              </a:gs>
              <a:gs pos="100000">
                <a:schemeClr val="accent2">
                  <a:alpha val="20000"/>
                </a:schemeClr>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图片占位符 57"/>
          <p:cNvSpPr>
            <a:spLocks noGrp="1"/>
          </p:cNvSpPr>
          <p:nvPr>
            <p:ph type="pic" sz="quarter" idx="14"/>
          </p:nvPr>
        </p:nvSpPr>
        <p:spPr>
          <a:xfrm>
            <a:off x="1600199" y="1784111"/>
            <a:ext cx="3825242" cy="3762444"/>
          </a:xfrm>
          <a:custGeom>
            <a:avLst/>
            <a:gdLst>
              <a:gd name="connsiteX0" fmla="*/ 1912621 w 3825242"/>
              <a:gd name="connsiteY0" fmla="*/ 0 h 3762444"/>
              <a:gd name="connsiteX1" fmla="*/ 3825242 w 3825242"/>
              <a:gd name="connsiteY1" fmla="*/ 1881222 h 3762444"/>
              <a:gd name="connsiteX2" fmla="*/ 1912621 w 3825242"/>
              <a:gd name="connsiteY2" fmla="*/ 3762444 h 3762444"/>
              <a:gd name="connsiteX3" fmla="*/ 0 w 3825242"/>
              <a:gd name="connsiteY3" fmla="*/ 1881222 h 3762444"/>
              <a:gd name="connsiteX4" fmla="*/ 1912621 w 3825242"/>
              <a:gd name="connsiteY4" fmla="*/ 0 h 376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242" h="3762444">
                <a:moveTo>
                  <a:pt x="1912621" y="0"/>
                </a:moveTo>
                <a:cubicBezTo>
                  <a:pt x="2968932" y="0"/>
                  <a:pt x="3825242" y="842252"/>
                  <a:pt x="3825242" y="1881222"/>
                </a:cubicBezTo>
                <a:cubicBezTo>
                  <a:pt x="3825242" y="2920192"/>
                  <a:pt x="2968932" y="3762444"/>
                  <a:pt x="1912621" y="3762444"/>
                </a:cubicBezTo>
                <a:cubicBezTo>
                  <a:pt x="856310" y="3762444"/>
                  <a:pt x="0" y="2920192"/>
                  <a:pt x="0" y="1881222"/>
                </a:cubicBezTo>
                <a:cubicBezTo>
                  <a:pt x="0" y="842252"/>
                  <a:pt x="856310" y="0"/>
                  <a:pt x="1912621" y="0"/>
                </a:cubicBezTo>
                <a:close/>
              </a:path>
            </a:pathLst>
          </a:custGeom>
        </p:spPr>
        <p:txBody>
          <a:bodyPr wrap="square">
            <a:noAutofit/>
          </a:bodyPr>
          <a:lstStyle/>
          <a:p>
            <a:endParaRPr lang="zh-CN" altLang="en-US"/>
          </a:p>
        </p:txBody>
      </p:sp>
      <p:pic>
        <p:nvPicPr>
          <p:cNvPr id="17" name="图片 16"/>
          <p:cNvPicPr>
            <a:picLocks noChangeAspect="1"/>
          </p:cNvPicPr>
          <p:nvPr userDrawn="1"/>
        </p:nvPicPr>
        <p:blipFill>
          <a:blip r:embed="rId7"/>
          <a:stretch>
            <a:fillRect/>
          </a:stretch>
        </p:blipFill>
        <p:spPr>
          <a:xfrm>
            <a:off x="11084537" y="3609053"/>
            <a:ext cx="646232" cy="2438611"/>
          </a:xfrm>
          <a:prstGeom prst="rect">
            <a:avLst/>
          </a:prstGeom>
        </p:spPr>
      </p:pic>
      <p:sp>
        <p:nvSpPr>
          <p:cNvPr id="18" name="任意多边形: 形状 17"/>
          <p:cNvSpPr/>
          <p:nvPr userDrawn="1"/>
        </p:nvSpPr>
        <p:spPr>
          <a:xfrm rot="17997615">
            <a:off x="10579449" y="5305078"/>
            <a:ext cx="2867907" cy="1240844"/>
          </a:xfrm>
          <a:custGeom>
            <a:avLst/>
            <a:gdLst>
              <a:gd name="connsiteX0" fmla="*/ 2867907 w 2867907"/>
              <a:gd name="connsiteY0" fmla="*/ 0 h 1240844"/>
              <a:gd name="connsiteX1" fmla="*/ 715255 w 2867907"/>
              <a:gd name="connsiteY1" fmla="*/ 1240844 h 1240844"/>
              <a:gd name="connsiteX2" fmla="*/ 0 w 2867907"/>
              <a:gd name="connsiteY2" fmla="*/ 0 h 1240844"/>
            </a:gdLst>
            <a:ahLst/>
            <a:cxnLst>
              <a:cxn ang="0">
                <a:pos x="connsiteX0" y="connsiteY0"/>
              </a:cxn>
              <a:cxn ang="0">
                <a:pos x="connsiteX1" y="connsiteY1"/>
              </a:cxn>
              <a:cxn ang="0">
                <a:pos x="connsiteX2" y="connsiteY2"/>
              </a:cxn>
            </a:cxnLst>
            <a:rect l="l" t="t" r="r" b="b"/>
            <a:pathLst>
              <a:path w="2867907" h="1240844">
                <a:moveTo>
                  <a:pt x="2867907" y="0"/>
                </a:moveTo>
                <a:lnTo>
                  <a:pt x="715255" y="1240844"/>
                </a:lnTo>
                <a:lnTo>
                  <a:pt x="0" y="0"/>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1" name="灯片编号占位符 4"/>
          <p:cNvSpPr txBox="1"/>
          <p:nvPr userDrawn="1"/>
        </p:nvSpPr>
        <p:spPr>
          <a:xfrm>
            <a:off x="11085475"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bg1"/>
                </a:solidFill>
              </a:rPr>
            </a:fld>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团队介绍">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35" name="矩形 34"/>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userDrawn="1"/>
        </p:nvSpPr>
        <p:spPr>
          <a:xfrm>
            <a:off x="861238" y="2020186"/>
            <a:ext cx="2254102" cy="2254102"/>
          </a:xfrm>
          <a:prstGeom prst="ellipse">
            <a:avLst/>
          </a:prstGeom>
          <a:noFill/>
          <a:ln w="0" cap="flat" cmpd="sng" algn="ctr">
            <a:solidFill>
              <a:schemeClr val="accent1"/>
            </a:solid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p:cNvSpPr/>
          <p:nvPr userDrawn="1"/>
        </p:nvSpPr>
        <p:spPr>
          <a:xfrm>
            <a:off x="1010674" y="4518838"/>
            <a:ext cx="2009931" cy="877033"/>
          </a:xfrm>
          <a:prstGeom prst="roundRect">
            <a:avLst>
              <a:gd name="adj" fmla="val 46799"/>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 name="图片 22"/>
          <p:cNvPicPr>
            <a:picLocks noChangeAspect="1"/>
          </p:cNvPicPr>
          <p:nvPr userDrawn="1"/>
        </p:nvPicPr>
        <p:blipFill>
          <a:blip r:embed="rId7" cstate="screen"/>
          <a:stretch>
            <a:fillRect/>
          </a:stretch>
        </p:blipFill>
        <p:spPr>
          <a:xfrm>
            <a:off x="1055417" y="4577316"/>
            <a:ext cx="405296" cy="813126"/>
          </a:xfrm>
          <a:prstGeom prst="rect">
            <a:avLst/>
          </a:prstGeom>
          <a:noFill/>
        </p:spPr>
      </p:pic>
      <p:pic>
        <p:nvPicPr>
          <p:cNvPr id="25" name="图片 24"/>
          <p:cNvPicPr>
            <a:picLocks noChangeAspect="1"/>
          </p:cNvPicPr>
          <p:nvPr userDrawn="1"/>
        </p:nvPicPr>
        <p:blipFill>
          <a:blip r:embed="rId7" cstate="screen"/>
          <a:stretch>
            <a:fillRect/>
          </a:stretch>
        </p:blipFill>
        <p:spPr>
          <a:xfrm flipH="1">
            <a:off x="2592659" y="4582745"/>
            <a:ext cx="405296" cy="813126"/>
          </a:xfrm>
          <a:prstGeom prst="rect">
            <a:avLst/>
          </a:prstGeom>
          <a:noFill/>
        </p:spPr>
      </p:pic>
      <p:sp>
        <p:nvSpPr>
          <p:cNvPr id="26" name="椭圆 25"/>
          <p:cNvSpPr/>
          <p:nvPr userDrawn="1"/>
        </p:nvSpPr>
        <p:spPr>
          <a:xfrm>
            <a:off x="3564147" y="2020186"/>
            <a:ext cx="2254102" cy="2254102"/>
          </a:xfrm>
          <a:prstGeom prst="ellipse">
            <a:avLst/>
          </a:prstGeom>
          <a:noFill/>
          <a:ln w="0" cap="flat" cmpd="sng" algn="ctr">
            <a:solidFill>
              <a:schemeClr val="accent1"/>
            </a:solid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圆角 29"/>
          <p:cNvSpPr/>
          <p:nvPr userDrawn="1"/>
        </p:nvSpPr>
        <p:spPr>
          <a:xfrm>
            <a:off x="3713583" y="4518838"/>
            <a:ext cx="2009931" cy="877033"/>
          </a:xfrm>
          <a:prstGeom prst="roundRect">
            <a:avLst>
              <a:gd name="adj" fmla="val 46799"/>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1" name="图片 30"/>
          <p:cNvPicPr>
            <a:picLocks noChangeAspect="1"/>
          </p:cNvPicPr>
          <p:nvPr userDrawn="1"/>
        </p:nvPicPr>
        <p:blipFill>
          <a:blip r:embed="rId7" cstate="screen"/>
          <a:stretch>
            <a:fillRect/>
          </a:stretch>
        </p:blipFill>
        <p:spPr>
          <a:xfrm>
            <a:off x="3758326" y="4577316"/>
            <a:ext cx="405296" cy="813126"/>
          </a:xfrm>
          <a:prstGeom prst="rect">
            <a:avLst/>
          </a:prstGeom>
          <a:noFill/>
        </p:spPr>
      </p:pic>
      <p:pic>
        <p:nvPicPr>
          <p:cNvPr id="33" name="图片 32"/>
          <p:cNvPicPr>
            <a:picLocks noChangeAspect="1"/>
          </p:cNvPicPr>
          <p:nvPr userDrawn="1"/>
        </p:nvPicPr>
        <p:blipFill>
          <a:blip r:embed="rId7" cstate="screen"/>
          <a:stretch>
            <a:fillRect/>
          </a:stretch>
        </p:blipFill>
        <p:spPr>
          <a:xfrm flipH="1">
            <a:off x="5295568" y="4582745"/>
            <a:ext cx="405296" cy="813126"/>
          </a:xfrm>
          <a:prstGeom prst="rect">
            <a:avLst/>
          </a:prstGeom>
          <a:noFill/>
        </p:spPr>
      </p:pic>
      <p:sp>
        <p:nvSpPr>
          <p:cNvPr id="34" name="椭圆 33"/>
          <p:cNvSpPr/>
          <p:nvPr userDrawn="1"/>
        </p:nvSpPr>
        <p:spPr>
          <a:xfrm>
            <a:off x="6267056" y="2020186"/>
            <a:ext cx="2254102" cy="2254102"/>
          </a:xfrm>
          <a:prstGeom prst="ellipse">
            <a:avLst/>
          </a:prstGeom>
          <a:noFill/>
          <a:ln w="0" cap="flat" cmpd="sng" algn="ctr">
            <a:solidFill>
              <a:schemeClr val="accent1"/>
            </a:solid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圆角 37"/>
          <p:cNvSpPr/>
          <p:nvPr userDrawn="1"/>
        </p:nvSpPr>
        <p:spPr>
          <a:xfrm>
            <a:off x="6416492" y="4518838"/>
            <a:ext cx="2009931" cy="877033"/>
          </a:xfrm>
          <a:prstGeom prst="roundRect">
            <a:avLst>
              <a:gd name="adj" fmla="val 46799"/>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9" name="图片 38"/>
          <p:cNvPicPr>
            <a:picLocks noChangeAspect="1"/>
          </p:cNvPicPr>
          <p:nvPr userDrawn="1"/>
        </p:nvPicPr>
        <p:blipFill>
          <a:blip r:embed="rId7" cstate="screen"/>
          <a:stretch>
            <a:fillRect/>
          </a:stretch>
        </p:blipFill>
        <p:spPr>
          <a:xfrm>
            <a:off x="6461235" y="4577316"/>
            <a:ext cx="405296" cy="813126"/>
          </a:xfrm>
          <a:prstGeom prst="rect">
            <a:avLst/>
          </a:prstGeom>
          <a:noFill/>
        </p:spPr>
      </p:pic>
      <p:pic>
        <p:nvPicPr>
          <p:cNvPr id="41" name="图片 40"/>
          <p:cNvPicPr>
            <a:picLocks noChangeAspect="1"/>
          </p:cNvPicPr>
          <p:nvPr userDrawn="1"/>
        </p:nvPicPr>
        <p:blipFill>
          <a:blip r:embed="rId7" cstate="screen"/>
          <a:stretch>
            <a:fillRect/>
          </a:stretch>
        </p:blipFill>
        <p:spPr>
          <a:xfrm flipH="1">
            <a:off x="7998477" y="4582745"/>
            <a:ext cx="405296" cy="813126"/>
          </a:xfrm>
          <a:prstGeom prst="rect">
            <a:avLst/>
          </a:prstGeom>
          <a:noFill/>
        </p:spPr>
      </p:pic>
      <p:sp>
        <p:nvSpPr>
          <p:cNvPr id="42" name="椭圆 41"/>
          <p:cNvSpPr/>
          <p:nvPr userDrawn="1"/>
        </p:nvSpPr>
        <p:spPr>
          <a:xfrm>
            <a:off x="8969966" y="2020186"/>
            <a:ext cx="2254102" cy="2254102"/>
          </a:xfrm>
          <a:prstGeom prst="ellipse">
            <a:avLst/>
          </a:prstGeom>
          <a:noFill/>
          <a:ln w="0" cap="flat" cmpd="sng" algn="ctr">
            <a:solidFill>
              <a:schemeClr val="accent1"/>
            </a:solid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圆角 45"/>
          <p:cNvSpPr/>
          <p:nvPr userDrawn="1"/>
        </p:nvSpPr>
        <p:spPr>
          <a:xfrm>
            <a:off x="9119402" y="4518838"/>
            <a:ext cx="2009931" cy="877033"/>
          </a:xfrm>
          <a:prstGeom prst="roundRect">
            <a:avLst>
              <a:gd name="adj" fmla="val 46799"/>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7" name="图片 46"/>
          <p:cNvPicPr>
            <a:picLocks noChangeAspect="1"/>
          </p:cNvPicPr>
          <p:nvPr userDrawn="1"/>
        </p:nvPicPr>
        <p:blipFill>
          <a:blip r:embed="rId7" cstate="screen"/>
          <a:stretch>
            <a:fillRect/>
          </a:stretch>
        </p:blipFill>
        <p:spPr>
          <a:xfrm>
            <a:off x="9164145" y="4577316"/>
            <a:ext cx="405296" cy="813126"/>
          </a:xfrm>
          <a:prstGeom prst="rect">
            <a:avLst/>
          </a:prstGeom>
          <a:noFill/>
        </p:spPr>
      </p:pic>
      <p:pic>
        <p:nvPicPr>
          <p:cNvPr id="49" name="图片 48"/>
          <p:cNvPicPr>
            <a:picLocks noChangeAspect="1"/>
          </p:cNvPicPr>
          <p:nvPr userDrawn="1"/>
        </p:nvPicPr>
        <p:blipFill>
          <a:blip r:embed="rId7" cstate="screen"/>
          <a:stretch>
            <a:fillRect/>
          </a:stretch>
        </p:blipFill>
        <p:spPr>
          <a:xfrm flipH="1">
            <a:off x="10701387" y="4582745"/>
            <a:ext cx="405296" cy="813126"/>
          </a:xfrm>
          <a:prstGeom prst="rect">
            <a:avLst/>
          </a:prstGeom>
          <a:noFill/>
        </p:spPr>
      </p:pic>
      <p:sp>
        <p:nvSpPr>
          <p:cNvPr id="50" name="图片占位符 49"/>
          <p:cNvSpPr>
            <a:spLocks noGrp="1"/>
          </p:cNvSpPr>
          <p:nvPr>
            <p:ph type="pic" sz="quarter" idx="14"/>
          </p:nvPr>
        </p:nvSpPr>
        <p:spPr>
          <a:xfrm>
            <a:off x="935666" y="2094614"/>
            <a:ext cx="2105246" cy="2105246"/>
          </a:xfrm>
          <a:custGeom>
            <a:avLst/>
            <a:gdLst>
              <a:gd name="connsiteX0" fmla="*/ 1052623 w 2105246"/>
              <a:gd name="connsiteY0" fmla="*/ 0 h 2105246"/>
              <a:gd name="connsiteX1" fmla="*/ 2105246 w 2105246"/>
              <a:gd name="connsiteY1" fmla="*/ 1052623 h 2105246"/>
              <a:gd name="connsiteX2" fmla="*/ 1864878 w 2105246"/>
              <a:gd name="connsiteY2" fmla="*/ 1722189 h 2105246"/>
              <a:gd name="connsiteX3" fmla="*/ 1834522 w 2105246"/>
              <a:gd name="connsiteY3" fmla="*/ 1755590 h 2105246"/>
              <a:gd name="connsiteX4" fmla="*/ 1834522 w 2105246"/>
              <a:gd name="connsiteY4" fmla="*/ 1867786 h 2105246"/>
              <a:gd name="connsiteX5" fmla="*/ 1718301 w 2105246"/>
              <a:gd name="connsiteY5" fmla="*/ 1867786 h 2105246"/>
              <a:gd name="connsiteX6" fmla="*/ 1641155 w 2105246"/>
              <a:gd name="connsiteY6" fmla="*/ 1925475 h 2105246"/>
              <a:gd name="connsiteX7" fmla="*/ 1052623 w 2105246"/>
              <a:gd name="connsiteY7" fmla="*/ 2105246 h 2105246"/>
              <a:gd name="connsiteX8" fmla="*/ 0 w 2105246"/>
              <a:gd name="connsiteY8" fmla="*/ 1052623 h 2105246"/>
              <a:gd name="connsiteX9" fmla="*/ 1052623 w 2105246"/>
              <a:gd name="connsiteY9" fmla="*/ 0 h 210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5246" h="2105246">
                <a:moveTo>
                  <a:pt x="1052623" y="0"/>
                </a:moveTo>
                <a:cubicBezTo>
                  <a:pt x="1633971" y="0"/>
                  <a:pt x="2105246" y="471275"/>
                  <a:pt x="2105246" y="1052623"/>
                </a:cubicBezTo>
                <a:cubicBezTo>
                  <a:pt x="2105246" y="1306963"/>
                  <a:pt x="2015041" y="1540234"/>
                  <a:pt x="1864878" y="1722189"/>
                </a:cubicBezTo>
                <a:lnTo>
                  <a:pt x="1834522" y="1755590"/>
                </a:lnTo>
                <a:lnTo>
                  <a:pt x="1834522" y="1867786"/>
                </a:lnTo>
                <a:lnTo>
                  <a:pt x="1718301" y="1867786"/>
                </a:lnTo>
                <a:lnTo>
                  <a:pt x="1641155" y="1925475"/>
                </a:lnTo>
                <a:cubicBezTo>
                  <a:pt x="1473155" y="2038973"/>
                  <a:pt x="1270629" y="2105246"/>
                  <a:pt x="1052623" y="2105246"/>
                </a:cubicBezTo>
                <a:cubicBezTo>
                  <a:pt x="471275" y="2105246"/>
                  <a:pt x="0" y="1633971"/>
                  <a:pt x="0" y="1052623"/>
                </a:cubicBezTo>
                <a:cubicBezTo>
                  <a:pt x="0" y="471275"/>
                  <a:pt x="471275" y="0"/>
                  <a:pt x="1052623" y="0"/>
                </a:cubicBezTo>
                <a:close/>
              </a:path>
            </a:pathLst>
          </a:custGeom>
        </p:spPr>
        <p:txBody>
          <a:bodyPr wrap="square">
            <a:noAutofit/>
          </a:bodyPr>
          <a:lstStyle/>
          <a:p>
            <a:endParaRPr lang="zh-CN" altLang="en-US"/>
          </a:p>
        </p:txBody>
      </p:sp>
      <p:sp>
        <p:nvSpPr>
          <p:cNvPr id="51" name="图片占位符 50"/>
          <p:cNvSpPr>
            <a:spLocks noGrp="1"/>
          </p:cNvSpPr>
          <p:nvPr>
            <p:ph type="pic" sz="quarter" idx="15"/>
          </p:nvPr>
        </p:nvSpPr>
        <p:spPr>
          <a:xfrm>
            <a:off x="3638575" y="2094614"/>
            <a:ext cx="2105246" cy="2105246"/>
          </a:xfrm>
          <a:custGeom>
            <a:avLst/>
            <a:gdLst>
              <a:gd name="connsiteX0" fmla="*/ 1052623 w 2105246"/>
              <a:gd name="connsiteY0" fmla="*/ 0 h 2105246"/>
              <a:gd name="connsiteX1" fmla="*/ 2105246 w 2105246"/>
              <a:gd name="connsiteY1" fmla="*/ 1052623 h 2105246"/>
              <a:gd name="connsiteX2" fmla="*/ 1052623 w 2105246"/>
              <a:gd name="connsiteY2" fmla="*/ 2105246 h 2105246"/>
              <a:gd name="connsiteX3" fmla="*/ 0 w 2105246"/>
              <a:gd name="connsiteY3" fmla="*/ 1052623 h 2105246"/>
              <a:gd name="connsiteX4" fmla="*/ 1052623 w 2105246"/>
              <a:gd name="connsiteY4" fmla="*/ 0 h 210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246" h="2105246">
                <a:moveTo>
                  <a:pt x="1052623" y="0"/>
                </a:moveTo>
                <a:cubicBezTo>
                  <a:pt x="1633971" y="0"/>
                  <a:pt x="2105246" y="471275"/>
                  <a:pt x="2105246" y="1052623"/>
                </a:cubicBezTo>
                <a:cubicBezTo>
                  <a:pt x="2105246" y="1633971"/>
                  <a:pt x="1633971" y="2105246"/>
                  <a:pt x="1052623" y="2105246"/>
                </a:cubicBezTo>
                <a:cubicBezTo>
                  <a:pt x="471275" y="2105246"/>
                  <a:pt x="0" y="1633971"/>
                  <a:pt x="0" y="1052623"/>
                </a:cubicBezTo>
                <a:cubicBezTo>
                  <a:pt x="0" y="471275"/>
                  <a:pt x="471275" y="0"/>
                  <a:pt x="1052623" y="0"/>
                </a:cubicBezTo>
                <a:close/>
              </a:path>
            </a:pathLst>
          </a:custGeom>
        </p:spPr>
        <p:txBody>
          <a:bodyPr wrap="square">
            <a:noAutofit/>
          </a:bodyPr>
          <a:lstStyle/>
          <a:p>
            <a:endParaRPr lang="zh-CN" altLang="en-US"/>
          </a:p>
        </p:txBody>
      </p:sp>
      <p:sp>
        <p:nvSpPr>
          <p:cNvPr id="53" name="图片占位符 52"/>
          <p:cNvSpPr>
            <a:spLocks noGrp="1"/>
          </p:cNvSpPr>
          <p:nvPr>
            <p:ph type="pic" sz="quarter" idx="16"/>
          </p:nvPr>
        </p:nvSpPr>
        <p:spPr>
          <a:xfrm>
            <a:off x="6341484" y="2094614"/>
            <a:ext cx="2105246" cy="2105246"/>
          </a:xfrm>
          <a:custGeom>
            <a:avLst/>
            <a:gdLst>
              <a:gd name="connsiteX0" fmla="*/ 1052623 w 2105246"/>
              <a:gd name="connsiteY0" fmla="*/ 0 h 2105246"/>
              <a:gd name="connsiteX1" fmla="*/ 2105246 w 2105246"/>
              <a:gd name="connsiteY1" fmla="*/ 1052623 h 2105246"/>
              <a:gd name="connsiteX2" fmla="*/ 1052623 w 2105246"/>
              <a:gd name="connsiteY2" fmla="*/ 2105246 h 2105246"/>
              <a:gd name="connsiteX3" fmla="*/ 0 w 2105246"/>
              <a:gd name="connsiteY3" fmla="*/ 1052623 h 2105246"/>
              <a:gd name="connsiteX4" fmla="*/ 1052623 w 2105246"/>
              <a:gd name="connsiteY4" fmla="*/ 0 h 210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246" h="2105246">
                <a:moveTo>
                  <a:pt x="1052623" y="0"/>
                </a:moveTo>
                <a:cubicBezTo>
                  <a:pt x="1633971" y="0"/>
                  <a:pt x="2105246" y="471275"/>
                  <a:pt x="2105246" y="1052623"/>
                </a:cubicBezTo>
                <a:cubicBezTo>
                  <a:pt x="2105246" y="1633971"/>
                  <a:pt x="1633971" y="2105246"/>
                  <a:pt x="1052623" y="2105246"/>
                </a:cubicBezTo>
                <a:cubicBezTo>
                  <a:pt x="471275" y="2105246"/>
                  <a:pt x="0" y="1633971"/>
                  <a:pt x="0" y="1052623"/>
                </a:cubicBezTo>
                <a:cubicBezTo>
                  <a:pt x="0" y="471275"/>
                  <a:pt x="471275" y="0"/>
                  <a:pt x="1052623" y="0"/>
                </a:cubicBezTo>
                <a:close/>
              </a:path>
            </a:pathLst>
          </a:custGeom>
        </p:spPr>
        <p:txBody>
          <a:bodyPr wrap="square">
            <a:noAutofit/>
          </a:bodyPr>
          <a:lstStyle/>
          <a:p>
            <a:endParaRPr lang="zh-CN" altLang="en-US"/>
          </a:p>
        </p:txBody>
      </p:sp>
      <p:sp>
        <p:nvSpPr>
          <p:cNvPr id="57" name="图片占位符 56"/>
          <p:cNvSpPr>
            <a:spLocks noGrp="1"/>
          </p:cNvSpPr>
          <p:nvPr>
            <p:ph type="pic" sz="quarter" idx="17"/>
          </p:nvPr>
        </p:nvSpPr>
        <p:spPr>
          <a:xfrm>
            <a:off x="9044394" y="2094614"/>
            <a:ext cx="2105246" cy="2105246"/>
          </a:xfrm>
          <a:custGeom>
            <a:avLst/>
            <a:gdLst>
              <a:gd name="connsiteX0" fmla="*/ 1052623 w 2105246"/>
              <a:gd name="connsiteY0" fmla="*/ 0 h 2105246"/>
              <a:gd name="connsiteX1" fmla="*/ 2105246 w 2105246"/>
              <a:gd name="connsiteY1" fmla="*/ 1052623 h 2105246"/>
              <a:gd name="connsiteX2" fmla="*/ 1052623 w 2105246"/>
              <a:gd name="connsiteY2" fmla="*/ 2105246 h 2105246"/>
              <a:gd name="connsiteX3" fmla="*/ 0 w 2105246"/>
              <a:gd name="connsiteY3" fmla="*/ 1052623 h 2105246"/>
              <a:gd name="connsiteX4" fmla="*/ 1052623 w 2105246"/>
              <a:gd name="connsiteY4" fmla="*/ 0 h 2105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246" h="2105246">
                <a:moveTo>
                  <a:pt x="1052623" y="0"/>
                </a:moveTo>
                <a:cubicBezTo>
                  <a:pt x="1633971" y="0"/>
                  <a:pt x="2105246" y="471275"/>
                  <a:pt x="2105246" y="1052623"/>
                </a:cubicBezTo>
                <a:cubicBezTo>
                  <a:pt x="2105246" y="1633971"/>
                  <a:pt x="1633971" y="2105246"/>
                  <a:pt x="1052623" y="2105246"/>
                </a:cubicBezTo>
                <a:cubicBezTo>
                  <a:pt x="471275" y="2105246"/>
                  <a:pt x="0" y="1633971"/>
                  <a:pt x="0" y="1052623"/>
                </a:cubicBezTo>
                <a:cubicBezTo>
                  <a:pt x="0" y="471275"/>
                  <a:pt x="471275" y="0"/>
                  <a:pt x="1052623" y="0"/>
                </a:cubicBezTo>
                <a:close/>
              </a:path>
            </a:pathLst>
          </a:custGeom>
        </p:spPr>
        <p:txBody>
          <a:bodyPr wrap="square">
            <a:noAutofit/>
          </a:bodyPr>
          <a:lstStyle/>
          <a:p>
            <a:endParaRPr lang="zh-CN" altLang="en-US"/>
          </a:p>
        </p:txBody>
      </p:sp>
      <p:pic>
        <p:nvPicPr>
          <p:cNvPr id="36" name="图片 35"/>
          <p:cNvPicPr>
            <a:picLocks noChangeAspect="1"/>
          </p:cNvPicPr>
          <p:nvPr userDrawn="1"/>
        </p:nvPicPr>
        <p:blipFill rotWithShape="1">
          <a:blip r:embed="rId3" cstate="print">
            <a:duotone>
              <a:prstClr val="black"/>
              <a:schemeClr val="accent2">
                <a:tint val="45000"/>
                <a:satMod val="400000"/>
              </a:schemeClr>
            </a:duotone>
          </a:blip>
          <a:srcRect l="16565" b="19708"/>
          <a:stretch>
            <a:fillRect/>
          </a:stretch>
        </p:blipFill>
        <p:spPr>
          <a:xfrm flipH="1">
            <a:off x="9331034" y="4583078"/>
            <a:ext cx="2860965" cy="2237696"/>
          </a:xfrm>
          <a:prstGeom prst="rect">
            <a:avLst/>
          </a:prstGeom>
        </p:spPr>
      </p:pic>
      <p:pic>
        <p:nvPicPr>
          <p:cNvPr id="37" name="图片 36"/>
          <p:cNvPicPr>
            <a:picLocks noChangeAspect="1"/>
          </p:cNvPicPr>
          <p:nvPr userDrawn="1"/>
        </p:nvPicPr>
        <p:blipFill>
          <a:blip r:embed="rId8"/>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一句话">
    <p:spTree>
      <p:nvGrpSpPr>
        <p:cNvPr id="1" name=""/>
        <p:cNvGrpSpPr/>
        <p:nvPr/>
      </p:nvGrpSpPr>
      <p:grpSpPr>
        <a:xfrm>
          <a:off x="0" y="0"/>
          <a:ext cx="0" cy="0"/>
          <a:chOff x="0" y="0"/>
          <a:chExt cx="0" cy="0"/>
        </a:xfrm>
      </p:grpSpPr>
      <p:pic>
        <p:nvPicPr>
          <p:cNvPr id="57" name="图片 56"/>
          <p:cNvPicPr>
            <a:picLocks noChangeAspect="1"/>
          </p:cNvPicPr>
          <p:nvPr userDrawn="1"/>
        </p:nvPicPr>
        <p:blipFill rotWithShape="1">
          <a:blip r:embed="rId2" cstate="screen"/>
          <a:srcRect l="17647"/>
          <a:stretch>
            <a:fillRect/>
          </a:stretch>
        </p:blipFill>
        <p:spPr>
          <a:xfrm>
            <a:off x="-147005" y="0"/>
            <a:ext cx="12412532" cy="6858000"/>
          </a:xfrm>
          <a:prstGeom prst="rect">
            <a:avLst/>
          </a:prstGeom>
        </p:spPr>
      </p:pic>
      <p:sp>
        <p:nvSpPr>
          <p:cNvPr id="29" name="日期占位符 2"/>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0" name="灯片编号占位符 4"/>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fld>
            <a:endParaRPr lang="zh-CN" altLang="en-US"/>
          </a:p>
        </p:txBody>
      </p:sp>
      <p:sp>
        <p:nvSpPr>
          <p:cNvPr id="2" name="文本框 1"/>
          <p:cNvSpPr txBox="1"/>
          <p:nvPr userDrawn="1"/>
        </p:nvSpPr>
        <p:spPr>
          <a:xfrm>
            <a:off x="672175" y="6069553"/>
            <a:ext cx="2294218" cy="458972"/>
          </a:xfrm>
          <a:prstGeom prst="rect">
            <a:avLst/>
          </a:prstGeom>
          <a:noFill/>
        </p:spPr>
        <p:txBody>
          <a:bodyPr wrap="none" rtlCol="0">
            <a:spAutoFit/>
          </a:bodyPr>
          <a:lstStyle/>
          <a:p>
            <a:pPr algn="l">
              <a:lnSpc>
                <a:spcPct val="130000"/>
              </a:lnSpc>
            </a:pPr>
            <a:r>
              <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学为人师 行为世范</a:t>
            </a:r>
            <a:endPar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pic>
        <p:nvPicPr>
          <p:cNvPr id="48" name="图片 47"/>
          <p:cNvPicPr>
            <a:picLocks noChangeAspect="1"/>
          </p:cNvPicPr>
          <p:nvPr userDrawn="1"/>
        </p:nvPicPr>
        <p:blipFill>
          <a:blip r:embed="rId3" cstate="screen"/>
          <a:stretch>
            <a:fillRect/>
          </a:stretch>
        </p:blipFill>
        <p:spPr>
          <a:xfrm>
            <a:off x="461231" y="297201"/>
            <a:ext cx="11196061" cy="6263598"/>
          </a:xfrm>
          <a:prstGeom prst="rect">
            <a:avLst/>
          </a:prstGeom>
          <a:effectLst>
            <a:outerShdw blurRad="304800" dist="38100" dir="2700000" algn="tl" rotWithShape="0">
              <a:prstClr val="black">
                <a:alpha val="40000"/>
              </a:prstClr>
            </a:outerShdw>
          </a:effectLst>
        </p:spPr>
      </p:pic>
      <p:sp>
        <p:nvSpPr>
          <p:cNvPr id="14" name="矩形 13"/>
          <p:cNvSpPr/>
          <p:nvPr userDrawn="1"/>
        </p:nvSpPr>
        <p:spPr>
          <a:xfrm>
            <a:off x="483873" y="318464"/>
            <a:ext cx="11166958" cy="6221072"/>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形状 15"/>
          <p:cNvSpPr/>
          <p:nvPr userDrawn="1"/>
        </p:nvSpPr>
        <p:spPr>
          <a:xfrm rot="17997615">
            <a:off x="-955489" y="237532"/>
            <a:ext cx="2182855" cy="944445"/>
          </a:xfrm>
          <a:custGeom>
            <a:avLst/>
            <a:gdLst>
              <a:gd name="connsiteX0" fmla="*/ 1638452 w 2182855"/>
              <a:gd name="connsiteY0" fmla="*/ 0 h 944445"/>
              <a:gd name="connsiteX1" fmla="*/ 2182855 w 2182855"/>
              <a:gd name="connsiteY1" fmla="*/ 944445 h 944445"/>
              <a:gd name="connsiteX2" fmla="*/ 0 w 2182855"/>
              <a:gd name="connsiteY2" fmla="*/ 944445 h 944445"/>
            </a:gdLst>
            <a:ahLst/>
            <a:cxnLst>
              <a:cxn ang="0">
                <a:pos x="connsiteX0" y="connsiteY0"/>
              </a:cxn>
              <a:cxn ang="0">
                <a:pos x="connsiteX1" y="connsiteY1"/>
              </a:cxn>
              <a:cxn ang="0">
                <a:pos x="connsiteX2" y="connsiteY2"/>
              </a:cxn>
            </a:cxnLst>
            <a:rect l="l" t="t" r="r" b="b"/>
            <a:pathLst>
              <a:path w="2182855" h="944445">
                <a:moveTo>
                  <a:pt x="1638452" y="0"/>
                </a:moveTo>
                <a:lnTo>
                  <a:pt x="2182855" y="944445"/>
                </a:lnTo>
                <a:lnTo>
                  <a:pt x="0" y="944445"/>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6" name="文本占位符 12"/>
          <p:cNvSpPr>
            <a:spLocks noGrp="1"/>
          </p:cNvSpPr>
          <p:nvPr>
            <p:ph type="body" sz="quarter" idx="13" hasCustomPrompt="1"/>
          </p:nvPr>
        </p:nvSpPr>
        <p:spPr>
          <a:xfrm>
            <a:off x="1159855" y="549275"/>
            <a:ext cx="10824500" cy="389098"/>
          </a:xfrm>
          <a:prstGeom prst="rect">
            <a:avLst/>
          </a:prstGeom>
        </p:spPr>
        <p:txBody>
          <a:bodyPr>
            <a:noAutofit/>
          </a:bodyPr>
          <a:lstStyle>
            <a:lvl1pPr marL="0" inden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54" name="PA-图片 2"/>
          <p:cNvSpPr/>
          <p:nvPr userDrawn="1">
            <p:custDataLst>
              <p:tags r:id="rId4"/>
            </p:custDataLst>
          </p:nvPr>
        </p:nvSpPr>
        <p:spPr>
          <a:xfrm>
            <a:off x="11133458" y="3174604"/>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图片占位符 60"/>
          <p:cNvSpPr>
            <a:spLocks noGrp="1"/>
          </p:cNvSpPr>
          <p:nvPr>
            <p:ph type="pic" sz="quarter" idx="14"/>
          </p:nvPr>
        </p:nvSpPr>
        <p:spPr>
          <a:xfrm>
            <a:off x="1159854" y="1284790"/>
            <a:ext cx="9882393" cy="4409954"/>
          </a:xfrm>
          <a:custGeom>
            <a:avLst/>
            <a:gdLst>
              <a:gd name="connsiteX0" fmla="*/ 0 w 9882393"/>
              <a:gd name="connsiteY0" fmla="*/ 0 h 4409954"/>
              <a:gd name="connsiteX1" fmla="*/ 9882393 w 9882393"/>
              <a:gd name="connsiteY1" fmla="*/ 0 h 4409954"/>
              <a:gd name="connsiteX2" fmla="*/ 9882393 w 9882393"/>
              <a:gd name="connsiteY2" fmla="*/ 4409954 h 4409954"/>
              <a:gd name="connsiteX3" fmla="*/ 0 w 9882393"/>
              <a:gd name="connsiteY3" fmla="*/ 4409954 h 4409954"/>
            </a:gdLst>
            <a:ahLst/>
            <a:cxnLst>
              <a:cxn ang="0">
                <a:pos x="connsiteX0" y="connsiteY0"/>
              </a:cxn>
              <a:cxn ang="0">
                <a:pos x="connsiteX1" y="connsiteY1"/>
              </a:cxn>
              <a:cxn ang="0">
                <a:pos x="connsiteX2" y="connsiteY2"/>
              </a:cxn>
              <a:cxn ang="0">
                <a:pos x="connsiteX3" y="connsiteY3"/>
              </a:cxn>
            </a:cxnLst>
            <a:rect l="l" t="t" r="r" b="b"/>
            <a:pathLst>
              <a:path w="9882393" h="4409954">
                <a:moveTo>
                  <a:pt x="0" y="0"/>
                </a:moveTo>
                <a:lnTo>
                  <a:pt x="9882393" y="0"/>
                </a:lnTo>
                <a:lnTo>
                  <a:pt x="9882393" y="4409954"/>
                </a:lnTo>
                <a:lnTo>
                  <a:pt x="0" y="4409954"/>
                </a:lnTo>
                <a:close/>
              </a:path>
            </a:pathLst>
          </a:custGeom>
        </p:spPr>
        <p:txBody>
          <a:bodyPr wrap="square">
            <a:noAutofit/>
          </a:bodyPr>
          <a:lstStyle/>
          <a:p>
            <a:endParaRPr lang="zh-CN" altLang="en-US" dirty="0"/>
          </a:p>
        </p:txBody>
      </p:sp>
      <p:pic>
        <p:nvPicPr>
          <p:cNvPr id="15" name="图片 14"/>
          <p:cNvPicPr>
            <a:picLocks noChangeAspect="1"/>
          </p:cNvPicPr>
          <p:nvPr userDrawn="1"/>
        </p:nvPicPr>
        <p:blipFill>
          <a:blip r:embed="rId7"/>
          <a:stretch>
            <a:fillRect/>
          </a:stretch>
        </p:blipFill>
        <p:spPr>
          <a:xfrm>
            <a:off x="11084537" y="3609053"/>
            <a:ext cx="646232" cy="2438611"/>
          </a:xfrm>
          <a:prstGeom prst="rect">
            <a:avLst/>
          </a:prstGeom>
        </p:spPr>
      </p:pic>
      <p:sp>
        <p:nvSpPr>
          <p:cNvPr id="19" name="任意多边形: 形状 18"/>
          <p:cNvSpPr/>
          <p:nvPr userDrawn="1"/>
        </p:nvSpPr>
        <p:spPr>
          <a:xfrm rot="17997615">
            <a:off x="10579449" y="5305078"/>
            <a:ext cx="2867907" cy="1240844"/>
          </a:xfrm>
          <a:custGeom>
            <a:avLst/>
            <a:gdLst>
              <a:gd name="connsiteX0" fmla="*/ 2867907 w 2867907"/>
              <a:gd name="connsiteY0" fmla="*/ 0 h 1240844"/>
              <a:gd name="connsiteX1" fmla="*/ 715255 w 2867907"/>
              <a:gd name="connsiteY1" fmla="*/ 1240844 h 1240844"/>
              <a:gd name="connsiteX2" fmla="*/ 0 w 2867907"/>
              <a:gd name="connsiteY2" fmla="*/ 0 h 1240844"/>
            </a:gdLst>
            <a:ahLst/>
            <a:cxnLst>
              <a:cxn ang="0">
                <a:pos x="connsiteX0" y="connsiteY0"/>
              </a:cxn>
              <a:cxn ang="0">
                <a:pos x="connsiteX1" y="connsiteY1"/>
              </a:cxn>
              <a:cxn ang="0">
                <a:pos x="connsiteX2" y="connsiteY2"/>
              </a:cxn>
            </a:cxnLst>
            <a:rect l="l" t="t" r="r" b="b"/>
            <a:pathLst>
              <a:path w="2867907" h="1240844">
                <a:moveTo>
                  <a:pt x="2867907" y="0"/>
                </a:moveTo>
                <a:lnTo>
                  <a:pt x="715255" y="1240844"/>
                </a:lnTo>
                <a:lnTo>
                  <a:pt x="0" y="0"/>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1" name="灯片编号占位符 4"/>
          <p:cNvSpPr txBox="1"/>
          <p:nvPr userDrawn="1"/>
        </p:nvSpPr>
        <p:spPr>
          <a:xfrm>
            <a:off x="11085475"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bg1"/>
                </a:solidFill>
              </a:rPr>
            </a:fld>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观点引用">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24" name="矩形 23"/>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userDrawn="1"/>
        </p:nvSpPr>
        <p:spPr>
          <a:xfrm>
            <a:off x="1117600" y="1442720"/>
            <a:ext cx="10017760" cy="4480560"/>
          </a:xfrm>
          <a:prstGeom prst="rect">
            <a:avLst/>
          </a:prstGeom>
          <a:noFill/>
          <a:ln w="50800" cap="flat" cmpd="sng" algn="ctr">
            <a:gradFill flip="none" rotWithShape="1">
              <a:gsLst>
                <a:gs pos="0">
                  <a:schemeClr val="accent1"/>
                </a:gs>
                <a:gs pos="100000">
                  <a:schemeClr val="accent2"/>
                </a:gs>
              </a:gsLst>
              <a:lin ang="0" scaled="1"/>
              <a:tileRect/>
            </a:gra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userDrawn="1"/>
        </p:nvSpPr>
        <p:spPr>
          <a:xfrm>
            <a:off x="1225737" y="1051560"/>
            <a:ext cx="748923" cy="1709955"/>
          </a:xfrm>
          <a:prstGeom prst="rect">
            <a:avLst/>
          </a:prstGeom>
          <a:noFill/>
          <a:effectLst>
            <a:outerShdw blurRad="50800" dist="38100" dir="2700000" algn="tl" rotWithShape="0">
              <a:prstClr val="black">
                <a:alpha val="40000"/>
              </a:prstClr>
            </a:outerShdw>
          </a:effectLst>
        </p:spPr>
        <p:txBody>
          <a:bodyPr wrap="none" rtlCol="0">
            <a:spAutoFit/>
          </a:bodyPr>
          <a:lstStyle/>
          <a:p>
            <a:pPr algn="l">
              <a:lnSpc>
                <a:spcPct val="130000"/>
              </a:lnSpc>
            </a:pPr>
            <a:r>
              <a:rPr lang="en-US" altLang="zh-CN" sz="8800" dirty="0">
                <a:solidFill>
                  <a:schemeClr val="bg1"/>
                </a:solidFill>
                <a:latin typeface="+mj-lt"/>
              </a:rPr>
              <a:t>“</a:t>
            </a:r>
            <a:endParaRPr lang="zh-CN" altLang="en-US" sz="8800" dirty="0">
              <a:solidFill>
                <a:schemeClr val="bg1"/>
              </a:solidFill>
              <a:latin typeface="+mj-lt"/>
            </a:endParaRPr>
          </a:p>
        </p:txBody>
      </p:sp>
      <p:sp>
        <p:nvSpPr>
          <p:cNvPr id="23" name="图片占位符 22"/>
          <p:cNvSpPr>
            <a:spLocks noGrp="1"/>
          </p:cNvSpPr>
          <p:nvPr>
            <p:ph type="pic" sz="quarter" idx="14"/>
          </p:nvPr>
        </p:nvSpPr>
        <p:spPr>
          <a:xfrm>
            <a:off x="1600199" y="1784111"/>
            <a:ext cx="3825241" cy="3762443"/>
          </a:xfrm>
          <a:custGeom>
            <a:avLst/>
            <a:gdLst>
              <a:gd name="connsiteX0" fmla="*/ 0 w 3825241"/>
              <a:gd name="connsiteY0" fmla="*/ 0 h 3762443"/>
              <a:gd name="connsiteX1" fmla="*/ 3825241 w 3825241"/>
              <a:gd name="connsiteY1" fmla="*/ 0 h 3762443"/>
              <a:gd name="connsiteX2" fmla="*/ 3825241 w 3825241"/>
              <a:gd name="connsiteY2" fmla="*/ 3762443 h 3762443"/>
              <a:gd name="connsiteX3" fmla="*/ 0 w 3825241"/>
              <a:gd name="connsiteY3" fmla="*/ 3762443 h 3762443"/>
            </a:gdLst>
            <a:ahLst/>
            <a:cxnLst>
              <a:cxn ang="0">
                <a:pos x="connsiteX0" y="connsiteY0"/>
              </a:cxn>
              <a:cxn ang="0">
                <a:pos x="connsiteX1" y="connsiteY1"/>
              </a:cxn>
              <a:cxn ang="0">
                <a:pos x="connsiteX2" y="connsiteY2"/>
              </a:cxn>
              <a:cxn ang="0">
                <a:pos x="connsiteX3" y="connsiteY3"/>
              </a:cxn>
            </a:cxnLst>
            <a:rect l="l" t="t" r="r" b="b"/>
            <a:pathLst>
              <a:path w="3825241" h="3762443">
                <a:moveTo>
                  <a:pt x="0" y="0"/>
                </a:moveTo>
                <a:lnTo>
                  <a:pt x="3825241" y="0"/>
                </a:lnTo>
                <a:lnTo>
                  <a:pt x="3825241" y="3762443"/>
                </a:lnTo>
                <a:lnTo>
                  <a:pt x="0" y="3762443"/>
                </a:lnTo>
                <a:close/>
              </a:path>
            </a:pathLst>
          </a:custGeom>
        </p:spPr>
        <p:txBody>
          <a:bodyPr wrap="square">
            <a:noAutofit/>
          </a:bodyPr>
          <a:lstStyle/>
          <a:p>
            <a:endParaRPr lang="zh-CN" altLang="en-US"/>
          </a:p>
        </p:txBody>
      </p:sp>
      <p:pic>
        <p:nvPicPr>
          <p:cNvPr id="25" name="图片 24"/>
          <p:cNvPicPr>
            <a:picLocks noChangeAspect="1"/>
          </p:cNvPicPr>
          <p:nvPr userDrawn="1"/>
        </p:nvPicPr>
        <p:blipFill rotWithShape="1">
          <a:blip r:embed="rId3" cstate="print">
            <a:duotone>
              <a:prstClr val="black"/>
              <a:schemeClr val="accent2">
                <a:tint val="45000"/>
                <a:satMod val="400000"/>
              </a:schemeClr>
            </a:duotone>
          </a:blip>
          <a:srcRect l="16565" b="19708"/>
          <a:stretch>
            <a:fillRect/>
          </a:stretch>
        </p:blipFill>
        <p:spPr>
          <a:xfrm flipH="1">
            <a:off x="9331034" y="4583078"/>
            <a:ext cx="2860965" cy="2237696"/>
          </a:xfrm>
          <a:prstGeom prst="rect">
            <a:avLst/>
          </a:prstGeom>
        </p:spPr>
      </p:pic>
      <p:pic>
        <p:nvPicPr>
          <p:cNvPr id="21" name="图片 20"/>
          <p:cNvPicPr>
            <a:picLocks noChangeAspect="1"/>
          </p:cNvPicPr>
          <p:nvPr userDrawn="1"/>
        </p:nvPicPr>
        <p:blipFill>
          <a:blip r:embed="rId7"/>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2">
    <p:spTree>
      <p:nvGrpSpPr>
        <p:cNvPr id="1" name=""/>
        <p:cNvGrpSpPr/>
        <p:nvPr/>
      </p:nvGrpSpPr>
      <p:grpSpPr>
        <a:xfrm>
          <a:off x="0" y="0"/>
          <a:ext cx="0" cy="0"/>
          <a:chOff x="0" y="0"/>
          <a:chExt cx="0" cy="0"/>
        </a:xfrm>
      </p:grpSpPr>
      <p:pic>
        <p:nvPicPr>
          <p:cNvPr id="60" name="图片 59"/>
          <p:cNvPicPr>
            <a:picLocks noChangeAspect="1"/>
          </p:cNvPicPr>
          <p:nvPr userDrawn="1"/>
        </p:nvPicPr>
        <p:blipFill rotWithShape="1">
          <a:blip r:embed="rId2" cstate="screen"/>
          <a:srcRect l="17647"/>
          <a:stretch>
            <a:fillRect/>
          </a:stretch>
        </p:blipFill>
        <p:spPr>
          <a:xfrm>
            <a:off x="-147005" y="0"/>
            <a:ext cx="12412532" cy="6858000"/>
          </a:xfrm>
          <a:prstGeom prst="rect">
            <a:avLst/>
          </a:prstGeom>
        </p:spPr>
      </p:pic>
      <p:sp>
        <p:nvSpPr>
          <p:cNvPr id="30" name="灯片编号占位符 4"/>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latin typeface="思源黑体 CN Normal" panose="020B0400000000000000" pitchFamily="34" charset="-122"/>
                <a:ea typeface="思源黑体 CN Normal" panose="020B0400000000000000" pitchFamily="34" charset="-122"/>
              </a:rPr>
            </a:fld>
            <a:endParaRPr lang="zh-CN" altLang="en-US" dirty="0">
              <a:latin typeface="思源黑体 CN Normal" panose="020B0400000000000000" pitchFamily="34" charset="-122"/>
              <a:ea typeface="思源黑体 CN Normal" panose="020B0400000000000000" pitchFamily="34" charset="-122"/>
            </a:endParaRPr>
          </a:p>
        </p:txBody>
      </p:sp>
      <p:sp>
        <p:nvSpPr>
          <p:cNvPr id="2" name="文本框 1"/>
          <p:cNvSpPr txBox="1"/>
          <p:nvPr userDrawn="1"/>
        </p:nvSpPr>
        <p:spPr>
          <a:xfrm>
            <a:off x="672175" y="6069553"/>
            <a:ext cx="2294218" cy="458972"/>
          </a:xfrm>
          <a:prstGeom prst="rect">
            <a:avLst/>
          </a:prstGeom>
          <a:noFill/>
        </p:spPr>
        <p:txBody>
          <a:bodyPr wrap="none" rtlCol="0">
            <a:spAutoFit/>
          </a:bodyPr>
          <a:lstStyle/>
          <a:p>
            <a:pPr algn="l">
              <a:lnSpc>
                <a:spcPct val="130000"/>
              </a:lnSpc>
            </a:pPr>
            <a:r>
              <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rPr>
              <a:t>学为人师 行为世范</a:t>
            </a:r>
            <a:endParaRPr lang="zh-CN" altLang="en-US" sz="2000" dirty="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pic>
        <p:nvPicPr>
          <p:cNvPr id="48" name="图片 47"/>
          <p:cNvPicPr>
            <a:picLocks noChangeAspect="1"/>
          </p:cNvPicPr>
          <p:nvPr userDrawn="1"/>
        </p:nvPicPr>
        <p:blipFill>
          <a:blip r:embed="rId3" cstate="screen"/>
          <a:stretch>
            <a:fillRect/>
          </a:stretch>
        </p:blipFill>
        <p:spPr>
          <a:xfrm>
            <a:off x="461231" y="297201"/>
            <a:ext cx="11196061" cy="6263598"/>
          </a:xfrm>
          <a:prstGeom prst="rect">
            <a:avLst/>
          </a:prstGeom>
          <a:effectLst>
            <a:outerShdw blurRad="304800" dist="38100" dir="2700000" algn="tl" rotWithShape="0">
              <a:prstClr val="black">
                <a:alpha val="40000"/>
              </a:prstClr>
            </a:outerShdw>
          </a:effectLst>
        </p:spPr>
      </p:pic>
      <p:sp>
        <p:nvSpPr>
          <p:cNvPr id="12" name="矩形 11"/>
          <p:cNvSpPr/>
          <p:nvPr userDrawn="1"/>
        </p:nvSpPr>
        <p:spPr>
          <a:xfrm>
            <a:off x="461231" y="286153"/>
            <a:ext cx="11222052" cy="6285694"/>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形状 18"/>
          <p:cNvSpPr/>
          <p:nvPr userDrawn="1"/>
        </p:nvSpPr>
        <p:spPr>
          <a:xfrm rot="17997615">
            <a:off x="-955489" y="237531"/>
            <a:ext cx="2182855" cy="944446"/>
          </a:xfrm>
          <a:custGeom>
            <a:avLst/>
            <a:gdLst>
              <a:gd name="connsiteX0" fmla="*/ 1638452 w 2182855"/>
              <a:gd name="connsiteY0" fmla="*/ 0 h 944446"/>
              <a:gd name="connsiteX1" fmla="*/ 2182855 w 2182855"/>
              <a:gd name="connsiteY1" fmla="*/ 944446 h 944446"/>
              <a:gd name="connsiteX2" fmla="*/ 0 w 2182855"/>
              <a:gd name="connsiteY2" fmla="*/ 944446 h 944446"/>
              <a:gd name="connsiteX3" fmla="*/ 1638452 w 2182855"/>
              <a:gd name="connsiteY3" fmla="*/ 0 h 944446"/>
            </a:gdLst>
            <a:ahLst/>
            <a:cxnLst>
              <a:cxn ang="0">
                <a:pos x="connsiteX0" y="connsiteY0"/>
              </a:cxn>
              <a:cxn ang="0">
                <a:pos x="connsiteX1" y="connsiteY1"/>
              </a:cxn>
              <a:cxn ang="0">
                <a:pos x="connsiteX2" y="connsiteY2"/>
              </a:cxn>
              <a:cxn ang="0">
                <a:pos x="connsiteX3" y="connsiteY3"/>
              </a:cxn>
            </a:cxnLst>
            <a:rect l="l" t="t" r="r" b="b"/>
            <a:pathLst>
              <a:path w="2182855" h="944446">
                <a:moveTo>
                  <a:pt x="1638452" y="0"/>
                </a:moveTo>
                <a:lnTo>
                  <a:pt x="2182855" y="944446"/>
                </a:lnTo>
                <a:lnTo>
                  <a:pt x="0" y="944446"/>
                </a:lnTo>
                <a:lnTo>
                  <a:pt x="1638452" y="0"/>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6" name="文本占位符 12"/>
          <p:cNvSpPr>
            <a:spLocks noGrp="1"/>
          </p:cNvSpPr>
          <p:nvPr>
            <p:ph type="body" sz="quarter" idx="13" hasCustomPrompt="1"/>
          </p:nvPr>
        </p:nvSpPr>
        <p:spPr>
          <a:xfrm>
            <a:off x="1159855" y="549275"/>
            <a:ext cx="10824500" cy="389098"/>
          </a:xfrm>
          <a:prstGeom prst="rect">
            <a:avLst/>
          </a:prstGeom>
        </p:spPr>
        <p:txBody>
          <a:bodyPr>
            <a:noAutofit/>
          </a:bodyPr>
          <a:lstStyle>
            <a:lvl1pPr marL="0" indent="0">
              <a:buFont typeface="Arial" panose="020B0604020202090204" pitchFamily="34" charset="0"/>
              <a:buNone/>
              <a:defRPr lang="zh-CN" altLang="en-US" dirty="0">
                <a:latin typeface="+mj-ea"/>
                <a:ea typeface="+mj-ea"/>
              </a:defRPr>
            </a:lvl1pPr>
          </a:lstStyle>
          <a:p>
            <a:pPr marL="228600" lvl="0" indent="-228600"/>
            <a:r>
              <a:rPr lang="zh-CN" altLang="en-US" dirty="0"/>
              <a:t>在这里输入你的标题</a:t>
            </a:r>
            <a:endParaRPr lang="zh-CN" altLang="en-US" dirty="0"/>
          </a:p>
        </p:txBody>
      </p:sp>
      <p:sp>
        <p:nvSpPr>
          <p:cNvPr id="54" name="PA-图片 2"/>
          <p:cNvSpPr/>
          <p:nvPr userDrawn="1">
            <p:custDataLst>
              <p:tags r:id="rId4"/>
            </p:custDataLst>
          </p:nvPr>
        </p:nvSpPr>
        <p:spPr>
          <a:xfrm>
            <a:off x="11133458" y="3174604"/>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pic>
        <p:nvPicPr>
          <p:cNvPr id="3" name="图片 2"/>
          <p:cNvPicPr>
            <a:picLocks noChangeAspect="1"/>
          </p:cNvPicPr>
          <p:nvPr userDrawn="1"/>
        </p:nvPicPr>
        <p:blipFill>
          <a:blip r:embed="rId7"/>
          <a:stretch>
            <a:fillRect/>
          </a:stretch>
        </p:blipFill>
        <p:spPr>
          <a:xfrm>
            <a:off x="11084537" y="3609053"/>
            <a:ext cx="646232" cy="2438611"/>
          </a:xfrm>
          <a:prstGeom prst="rect">
            <a:avLst/>
          </a:prstGeom>
        </p:spPr>
      </p:pic>
      <p:sp>
        <p:nvSpPr>
          <p:cNvPr id="18" name="任意多边形: 形状 17"/>
          <p:cNvSpPr/>
          <p:nvPr userDrawn="1"/>
        </p:nvSpPr>
        <p:spPr>
          <a:xfrm rot="17997615">
            <a:off x="10579449" y="5305079"/>
            <a:ext cx="2867906" cy="1240844"/>
          </a:xfrm>
          <a:custGeom>
            <a:avLst/>
            <a:gdLst>
              <a:gd name="connsiteX0" fmla="*/ 2867906 w 2867906"/>
              <a:gd name="connsiteY0" fmla="*/ 0 h 1240844"/>
              <a:gd name="connsiteX1" fmla="*/ 715254 w 2867906"/>
              <a:gd name="connsiteY1" fmla="*/ 1240844 h 1240844"/>
              <a:gd name="connsiteX2" fmla="*/ 0 w 2867906"/>
              <a:gd name="connsiteY2" fmla="*/ 0 h 1240844"/>
              <a:gd name="connsiteX3" fmla="*/ 2867906 w 2867906"/>
              <a:gd name="connsiteY3" fmla="*/ 0 h 1240844"/>
            </a:gdLst>
            <a:ahLst/>
            <a:cxnLst>
              <a:cxn ang="0">
                <a:pos x="connsiteX0" y="connsiteY0"/>
              </a:cxn>
              <a:cxn ang="0">
                <a:pos x="connsiteX1" y="connsiteY1"/>
              </a:cxn>
              <a:cxn ang="0">
                <a:pos x="connsiteX2" y="connsiteY2"/>
              </a:cxn>
              <a:cxn ang="0">
                <a:pos x="connsiteX3" y="connsiteY3"/>
              </a:cxn>
            </a:cxnLst>
            <a:rect l="l" t="t" r="r" b="b"/>
            <a:pathLst>
              <a:path w="2867906" h="1240844">
                <a:moveTo>
                  <a:pt x="2867906" y="0"/>
                </a:moveTo>
                <a:lnTo>
                  <a:pt x="715254" y="1240844"/>
                </a:lnTo>
                <a:lnTo>
                  <a:pt x="0" y="0"/>
                </a:lnTo>
                <a:lnTo>
                  <a:pt x="2867906" y="0"/>
                </a:lnTo>
                <a:close/>
              </a:path>
            </a:pathLst>
          </a:cu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51" name="灯片编号占位符 4"/>
          <p:cNvSpPr txBox="1"/>
          <p:nvPr userDrawn="1"/>
        </p:nvSpPr>
        <p:spPr>
          <a:xfrm>
            <a:off x="11085475"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bg1"/>
                </a:solidFill>
                <a:latin typeface="思源黑体 CN Normal" panose="020B0400000000000000" pitchFamily="34" charset="-122"/>
                <a:ea typeface="思源黑体 CN Normal" panose="020B0400000000000000" pitchFamily="34" charset="-122"/>
              </a:rPr>
            </a:fld>
            <a:endParaRPr lang="zh-CN" altLang="en-US" dirty="0">
              <a:solidFill>
                <a:schemeClr val="bg1"/>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图两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26" name="矩形 25"/>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flipH="1">
            <a:off x="1192848" y="1656080"/>
            <a:ext cx="4866640" cy="2016760"/>
          </a:xfrm>
          <a:prstGeom prst="rect">
            <a:avLst/>
          </a:prstGeom>
          <a:gradFill>
            <a:gsLst>
              <a:gs pos="0">
                <a:schemeClr val="accent2"/>
              </a:gs>
              <a:gs pos="100000">
                <a:srgbClr val="0070C0">
                  <a:alpha val="63000"/>
                </a:srgbClr>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userDrawn="1"/>
        </p:nvSpPr>
        <p:spPr>
          <a:xfrm>
            <a:off x="6059488" y="3672840"/>
            <a:ext cx="4866640" cy="2016760"/>
          </a:xfrm>
          <a:prstGeom prst="rect">
            <a:avLst/>
          </a:prstGeom>
          <a:gradFill>
            <a:gsLst>
              <a:gs pos="0">
                <a:schemeClr val="accent2"/>
              </a:gs>
              <a:gs pos="100000">
                <a:srgbClr val="0070C0">
                  <a:alpha val="63000"/>
                </a:srgbClr>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PA-图片 22"/>
          <p:cNvSpPr/>
          <p:nvPr userDrawn="1">
            <p:custDataLst>
              <p:tags r:id="rId7"/>
            </p:custDataLst>
          </p:nvPr>
        </p:nvSpPr>
        <p:spPr>
          <a:xfrm>
            <a:off x="1192848" y="1656080"/>
            <a:ext cx="2135709" cy="2016761"/>
          </a:xfrm>
          <a:custGeom>
            <a:avLst/>
            <a:gdLst/>
            <a:ahLst/>
            <a:cxnLst/>
            <a:rect l="0" t="0" r="0" b="0"/>
            <a:pathLst>
              <a:path w="2135709" h="2016761">
                <a:moveTo>
                  <a:pt x="0" y="0"/>
                </a:moveTo>
                <a:lnTo>
                  <a:pt x="2135708" y="0"/>
                </a:lnTo>
                <a:lnTo>
                  <a:pt x="2135708" y="2016760"/>
                </a:lnTo>
                <a:lnTo>
                  <a:pt x="0" y="2016760"/>
                </a:lnTo>
                <a:close/>
              </a:path>
            </a:pathLst>
          </a:custGeom>
          <a:blipFill dpi="0" rotWithShape="1">
            <a:blip r:embed="rId8">
              <a:alphaModFix amt="17000"/>
            </a:blip>
            <a:srcRect/>
            <a:stretch>
              <a:fillRect/>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PA-图片 26"/>
          <p:cNvSpPr/>
          <p:nvPr userDrawn="1">
            <p:custDataLst>
              <p:tags r:id="rId9"/>
            </p:custDataLst>
          </p:nvPr>
        </p:nvSpPr>
        <p:spPr>
          <a:xfrm>
            <a:off x="9071774" y="3672840"/>
            <a:ext cx="1854355" cy="2016761"/>
          </a:xfrm>
          <a:custGeom>
            <a:avLst/>
            <a:gdLst/>
            <a:ahLst/>
            <a:cxnLst/>
            <a:rect l="0" t="0" r="0" b="0"/>
            <a:pathLst>
              <a:path w="1854355" h="2016761">
                <a:moveTo>
                  <a:pt x="0" y="0"/>
                </a:moveTo>
                <a:lnTo>
                  <a:pt x="1854354" y="0"/>
                </a:lnTo>
                <a:lnTo>
                  <a:pt x="1854354" y="2016760"/>
                </a:lnTo>
                <a:lnTo>
                  <a:pt x="0" y="2016760"/>
                </a:lnTo>
                <a:close/>
              </a:path>
            </a:pathLst>
          </a:custGeom>
          <a:blipFill dpi="0" rotWithShape="1">
            <a:blip r:embed="rId10">
              <a:alphaModFix amt="17000"/>
              <a:biLevel thresh="25000"/>
            </a:blip>
            <a:srcRect/>
            <a:stretch>
              <a:fillRect/>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图片占位符 23"/>
          <p:cNvSpPr>
            <a:spLocks noGrp="1"/>
          </p:cNvSpPr>
          <p:nvPr>
            <p:ph type="pic" sz="quarter" idx="14"/>
          </p:nvPr>
        </p:nvSpPr>
        <p:spPr>
          <a:xfrm>
            <a:off x="6059488" y="1656080"/>
            <a:ext cx="4866640" cy="2016760"/>
          </a:xfrm>
          <a:custGeom>
            <a:avLst/>
            <a:gdLst>
              <a:gd name="connsiteX0" fmla="*/ 0 w 4866640"/>
              <a:gd name="connsiteY0" fmla="*/ 0 h 2016760"/>
              <a:gd name="connsiteX1" fmla="*/ 4866640 w 4866640"/>
              <a:gd name="connsiteY1" fmla="*/ 0 h 2016760"/>
              <a:gd name="connsiteX2" fmla="*/ 4866640 w 4866640"/>
              <a:gd name="connsiteY2" fmla="*/ 2016760 h 2016760"/>
              <a:gd name="connsiteX3" fmla="*/ 0 w 486664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4866640" h="2016760">
                <a:moveTo>
                  <a:pt x="0" y="0"/>
                </a:moveTo>
                <a:lnTo>
                  <a:pt x="4866640" y="0"/>
                </a:lnTo>
                <a:lnTo>
                  <a:pt x="4866640" y="2016760"/>
                </a:lnTo>
                <a:lnTo>
                  <a:pt x="0" y="2016760"/>
                </a:lnTo>
                <a:close/>
              </a:path>
            </a:pathLst>
          </a:custGeom>
        </p:spPr>
        <p:txBody>
          <a:bodyPr wrap="square">
            <a:noAutofit/>
          </a:bodyPr>
          <a:lstStyle/>
          <a:p>
            <a:endParaRPr lang="zh-CN" altLang="en-US"/>
          </a:p>
        </p:txBody>
      </p:sp>
      <p:sp>
        <p:nvSpPr>
          <p:cNvPr id="25" name="图片占位符 24"/>
          <p:cNvSpPr>
            <a:spLocks noGrp="1"/>
          </p:cNvSpPr>
          <p:nvPr>
            <p:ph type="pic" sz="quarter" idx="15"/>
          </p:nvPr>
        </p:nvSpPr>
        <p:spPr>
          <a:xfrm>
            <a:off x="1192848" y="3672840"/>
            <a:ext cx="4866640" cy="2016760"/>
          </a:xfrm>
          <a:custGeom>
            <a:avLst/>
            <a:gdLst>
              <a:gd name="connsiteX0" fmla="*/ 0 w 4866640"/>
              <a:gd name="connsiteY0" fmla="*/ 0 h 2016760"/>
              <a:gd name="connsiteX1" fmla="*/ 4866640 w 4866640"/>
              <a:gd name="connsiteY1" fmla="*/ 0 h 2016760"/>
              <a:gd name="connsiteX2" fmla="*/ 4866640 w 4866640"/>
              <a:gd name="connsiteY2" fmla="*/ 2016760 h 2016760"/>
              <a:gd name="connsiteX3" fmla="*/ 0 w 486664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4866640" h="2016760">
                <a:moveTo>
                  <a:pt x="0" y="0"/>
                </a:moveTo>
                <a:lnTo>
                  <a:pt x="4866640" y="0"/>
                </a:lnTo>
                <a:lnTo>
                  <a:pt x="4866640" y="2016760"/>
                </a:lnTo>
                <a:lnTo>
                  <a:pt x="0" y="2016760"/>
                </a:lnTo>
                <a:close/>
              </a:path>
            </a:pathLst>
          </a:custGeom>
        </p:spPr>
        <p:txBody>
          <a:bodyPr wrap="square">
            <a:noAutofit/>
          </a:bodyPr>
          <a:lstStyle/>
          <a:p>
            <a:endParaRPr lang="zh-CN" altLang="en-US" dirty="0"/>
          </a:p>
        </p:txBody>
      </p:sp>
      <p:pic>
        <p:nvPicPr>
          <p:cNvPr id="27" name="图片 26"/>
          <p:cNvPicPr>
            <a:picLocks noChangeAspect="1"/>
          </p:cNvPicPr>
          <p:nvPr userDrawn="1"/>
        </p:nvPicPr>
        <p:blipFill rotWithShape="1">
          <a:blip r:embed="rId3" cstate="print">
            <a:duotone>
              <a:prstClr val="black"/>
              <a:schemeClr val="accent2">
                <a:tint val="45000"/>
                <a:satMod val="400000"/>
              </a:schemeClr>
            </a:duotone>
          </a:blip>
          <a:srcRect l="16565" b="19708"/>
          <a:stretch>
            <a:fillRect/>
          </a:stretch>
        </p:blipFill>
        <p:spPr>
          <a:xfrm flipH="1">
            <a:off x="9331034" y="4583078"/>
            <a:ext cx="2860965" cy="2237696"/>
          </a:xfrm>
          <a:prstGeom prst="rect">
            <a:avLst/>
          </a:prstGeom>
        </p:spPr>
      </p:pic>
      <p:pic>
        <p:nvPicPr>
          <p:cNvPr id="21" name="图片 20"/>
          <p:cNvPicPr>
            <a:picLocks noChangeAspect="1"/>
          </p:cNvPicPr>
          <p:nvPr userDrawn="1"/>
        </p:nvPicPr>
        <p:blipFill>
          <a:blip r:embed="rId11"/>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四图四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25" name="矩形 24"/>
          <p:cNvSpPr/>
          <p:nvPr userDrawn="1"/>
        </p:nvSpPr>
        <p:spPr>
          <a:xfrm>
            <a:off x="-11576" y="0"/>
            <a:ext cx="12310255"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flipH="1">
            <a:off x="1192848" y="1623116"/>
            <a:ext cx="2433320" cy="2016760"/>
          </a:xfrm>
          <a:prstGeom prst="rect">
            <a:avLst/>
          </a:prstGeom>
          <a:gradFill>
            <a:gsLst>
              <a:gs pos="0">
                <a:schemeClr val="accent2"/>
              </a:gs>
              <a:gs pos="100000">
                <a:srgbClr val="0070C0">
                  <a:alpha val="63000"/>
                </a:srgbClr>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userDrawn="1"/>
        </p:nvSpPr>
        <p:spPr>
          <a:xfrm>
            <a:off x="8492808" y="3639876"/>
            <a:ext cx="2433320" cy="2033656"/>
          </a:xfrm>
          <a:prstGeom prst="rect">
            <a:avLst/>
          </a:prstGeom>
          <a:gradFill>
            <a:gsLst>
              <a:gs pos="0">
                <a:schemeClr val="accent2"/>
              </a:gs>
              <a:gs pos="100000">
                <a:srgbClr val="0070C0">
                  <a:alpha val="63000"/>
                </a:srgbClr>
              </a:gs>
            </a:gsLst>
            <a:lin ang="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PA-图片 22"/>
          <p:cNvSpPr/>
          <p:nvPr userDrawn="1">
            <p:custDataLst>
              <p:tags r:id="rId7"/>
            </p:custDataLst>
          </p:nvPr>
        </p:nvSpPr>
        <p:spPr>
          <a:xfrm>
            <a:off x="1192848" y="1623116"/>
            <a:ext cx="2135709" cy="2016761"/>
          </a:xfrm>
          <a:custGeom>
            <a:avLst/>
            <a:gdLst/>
            <a:ahLst/>
            <a:cxnLst/>
            <a:rect l="0" t="0" r="0" b="0"/>
            <a:pathLst>
              <a:path w="2135709" h="2016761">
                <a:moveTo>
                  <a:pt x="0" y="0"/>
                </a:moveTo>
                <a:lnTo>
                  <a:pt x="2135708" y="0"/>
                </a:lnTo>
                <a:lnTo>
                  <a:pt x="2135708" y="2016760"/>
                </a:lnTo>
                <a:lnTo>
                  <a:pt x="0" y="2016760"/>
                </a:lnTo>
                <a:close/>
              </a:path>
            </a:pathLst>
          </a:custGeom>
          <a:blipFill dpi="0" rotWithShape="1">
            <a:blip r:embed="rId8">
              <a:alphaModFix amt="17000"/>
            </a:blip>
            <a:srcRect/>
            <a:stretch>
              <a:fillRect/>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PA-图片 26"/>
          <p:cNvSpPr/>
          <p:nvPr userDrawn="1">
            <p:custDataLst>
              <p:tags r:id="rId9"/>
            </p:custDataLst>
          </p:nvPr>
        </p:nvSpPr>
        <p:spPr>
          <a:xfrm>
            <a:off x="9071774" y="3656772"/>
            <a:ext cx="1854355" cy="2016761"/>
          </a:xfrm>
          <a:custGeom>
            <a:avLst/>
            <a:gdLst/>
            <a:ahLst/>
            <a:cxnLst/>
            <a:rect l="0" t="0" r="0" b="0"/>
            <a:pathLst>
              <a:path w="1854355" h="2016761">
                <a:moveTo>
                  <a:pt x="0" y="0"/>
                </a:moveTo>
                <a:lnTo>
                  <a:pt x="1854354" y="0"/>
                </a:lnTo>
                <a:lnTo>
                  <a:pt x="1854354" y="2016760"/>
                </a:lnTo>
                <a:lnTo>
                  <a:pt x="0" y="2016760"/>
                </a:lnTo>
                <a:close/>
              </a:path>
            </a:pathLst>
          </a:custGeom>
          <a:blipFill dpi="0" rotWithShape="1">
            <a:blip r:embed="rId10">
              <a:alphaModFix amt="17000"/>
              <a:biLevel thresh="25000"/>
            </a:blip>
            <a:srcRect/>
            <a:stretch>
              <a:fillRect/>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图片占位符 30"/>
          <p:cNvSpPr>
            <a:spLocks noGrp="1"/>
          </p:cNvSpPr>
          <p:nvPr>
            <p:ph type="pic" sz="quarter" idx="14"/>
          </p:nvPr>
        </p:nvSpPr>
        <p:spPr>
          <a:xfrm>
            <a:off x="6059488" y="1623116"/>
            <a:ext cx="4866640" cy="2016760"/>
          </a:xfrm>
          <a:custGeom>
            <a:avLst/>
            <a:gdLst>
              <a:gd name="connsiteX0" fmla="*/ 0 w 4866640"/>
              <a:gd name="connsiteY0" fmla="*/ 0 h 2016760"/>
              <a:gd name="connsiteX1" fmla="*/ 4866640 w 4866640"/>
              <a:gd name="connsiteY1" fmla="*/ 0 h 2016760"/>
              <a:gd name="connsiteX2" fmla="*/ 4866640 w 4866640"/>
              <a:gd name="connsiteY2" fmla="*/ 2016760 h 2016760"/>
              <a:gd name="connsiteX3" fmla="*/ 0 w 486664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4866640" h="2016760">
                <a:moveTo>
                  <a:pt x="0" y="0"/>
                </a:moveTo>
                <a:lnTo>
                  <a:pt x="4866640" y="0"/>
                </a:lnTo>
                <a:lnTo>
                  <a:pt x="4866640" y="2016760"/>
                </a:lnTo>
                <a:lnTo>
                  <a:pt x="0" y="2016760"/>
                </a:lnTo>
                <a:close/>
              </a:path>
            </a:pathLst>
          </a:custGeom>
        </p:spPr>
      </p:sp>
      <p:sp>
        <p:nvSpPr>
          <p:cNvPr id="27" name="图片占位符 31"/>
          <p:cNvSpPr>
            <a:spLocks noGrp="1"/>
          </p:cNvSpPr>
          <p:nvPr>
            <p:ph type="pic" sz="quarter" idx="15"/>
          </p:nvPr>
        </p:nvSpPr>
        <p:spPr>
          <a:xfrm>
            <a:off x="1192848" y="3656772"/>
            <a:ext cx="4866640" cy="2016760"/>
          </a:xfrm>
          <a:custGeom>
            <a:avLst/>
            <a:gdLst>
              <a:gd name="connsiteX0" fmla="*/ 0 w 4866640"/>
              <a:gd name="connsiteY0" fmla="*/ 0 h 2016760"/>
              <a:gd name="connsiteX1" fmla="*/ 4866640 w 4866640"/>
              <a:gd name="connsiteY1" fmla="*/ 0 h 2016760"/>
              <a:gd name="connsiteX2" fmla="*/ 4866640 w 4866640"/>
              <a:gd name="connsiteY2" fmla="*/ 2016760 h 2016760"/>
              <a:gd name="connsiteX3" fmla="*/ 0 w 486664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4866640" h="2016760">
                <a:moveTo>
                  <a:pt x="0" y="0"/>
                </a:moveTo>
                <a:lnTo>
                  <a:pt x="4866640" y="0"/>
                </a:lnTo>
                <a:lnTo>
                  <a:pt x="4866640" y="2016760"/>
                </a:lnTo>
                <a:lnTo>
                  <a:pt x="0" y="2016760"/>
                </a:lnTo>
                <a:close/>
              </a:path>
            </a:pathLst>
          </a:custGeom>
        </p:spPr>
      </p:sp>
      <p:sp>
        <p:nvSpPr>
          <p:cNvPr id="34" name="矩形 33"/>
          <p:cNvSpPr/>
          <p:nvPr userDrawn="1"/>
        </p:nvSpPr>
        <p:spPr>
          <a:xfrm>
            <a:off x="3626168" y="3656772"/>
            <a:ext cx="2433320" cy="2016760"/>
          </a:xfrm>
          <a:prstGeom prst="rect">
            <a:avLst/>
          </a:prstGeom>
          <a:gradFill>
            <a:gsLst>
              <a:gs pos="0">
                <a:schemeClr val="accent2"/>
              </a:gs>
              <a:gs pos="100000">
                <a:srgbClr val="0070C0">
                  <a:alpha val="63000"/>
                </a:srgbClr>
              </a:gs>
            </a:gsLst>
            <a:lin ang="0" scaled="1"/>
          </a:gra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p:cNvSpPr/>
          <p:nvPr userDrawn="1"/>
        </p:nvSpPr>
        <p:spPr>
          <a:xfrm>
            <a:off x="6061678" y="1623116"/>
            <a:ext cx="2433320" cy="2016760"/>
          </a:xfrm>
          <a:prstGeom prst="rect">
            <a:avLst/>
          </a:prstGeom>
          <a:gradFill>
            <a:gsLst>
              <a:gs pos="0">
                <a:schemeClr val="accent2"/>
              </a:gs>
              <a:gs pos="100000">
                <a:srgbClr val="0070C0">
                  <a:alpha val="63000"/>
                </a:srgbClr>
              </a:gs>
            </a:gsLst>
            <a:lin ang="0" scaled="1"/>
          </a:gra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图片占位符 35"/>
          <p:cNvSpPr>
            <a:spLocks noGrp="1"/>
          </p:cNvSpPr>
          <p:nvPr>
            <p:ph type="pic" sz="quarter" idx="16"/>
          </p:nvPr>
        </p:nvSpPr>
        <p:spPr>
          <a:xfrm>
            <a:off x="1192848" y="3656772"/>
            <a:ext cx="2433320" cy="2016760"/>
          </a:xfrm>
          <a:custGeom>
            <a:avLst/>
            <a:gdLst>
              <a:gd name="connsiteX0" fmla="*/ 0 w 2433320"/>
              <a:gd name="connsiteY0" fmla="*/ 0 h 2016760"/>
              <a:gd name="connsiteX1" fmla="*/ 2433320 w 2433320"/>
              <a:gd name="connsiteY1" fmla="*/ 0 h 2016760"/>
              <a:gd name="connsiteX2" fmla="*/ 2433320 w 2433320"/>
              <a:gd name="connsiteY2" fmla="*/ 2016760 h 2016760"/>
              <a:gd name="connsiteX3" fmla="*/ 0 w 243332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2433320" h="2016760">
                <a:moveTo>
                  <a:pt x="0" y="0"/>
                </a:moveTo>
                <a:lnTo>
                  <a:pt x="2433320" y="0"/>
                </a:lnTo>
                <a:lnTo>
                  <a:pt x="2433320" y="2016760"/>
                </a:lnTo>
                <a:lnTo>
                  <a:pt x="0" y="2016760"/>
                </a:lnTo>
                <a:close/>
              </a:path>
            </a:pathLst>
          </a:custGeom>
        </p:spPr>
        <p:txBody>
          <a:bodyPr wrap="square">
            <a:noAutofit/>
          </a:bodyPr>
          <a:lstStyle/>
          <a:p>
            <a:endParaRPr lang="zh-CN" altLang="en-US"/>
          </a:p>
        </p:txBody>
      </p:sp>
      <p:sp>
        <p:nvSpPr>
          <p:cNvPr id="37" name="图片占位符 36"/>
          <p:cNvSpPr>
            <a:spLocks noGrp="1"/>
          </p:cNvSpPr>
          <p:nvPr>
            <p:ph type="pic" sz="quarter" idx="17"/>
          </p:nvPr>
        </p:nvSpPr>
        <p:spPr>
          <a:xfrm>
            <a:off x="3639218" y="1623116"/>
            <a:ext cx="2433320" cy="2016760"/>
          </a:xfrm>
          <a:custGeom>
            <a:avLst/>
            <a:gdLst>
              <a:gd name="connsiteX0" fmla="*/ 0 w 2433320"/>
              <a:gd name="connsiteY0" fmla="*/ 0 h 2016760"/>
              <a:gd name="connsiteX1" fmla="*/ 2433320 w 2433320"/>
              <a:gd name="connsiteY1" fmla="*/ 0 h 2016760"/>
              <a:gd name="connsiteX2" fmla="*/ 2433320 w 2433320"/>
              <a:gd name="connsiteY2" fmla="*/ 2016760 h 2016760"/>
              <a:gd name="connsiteX3" fmla="*/ 0 w 243332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2433320" h="2016760">
                <a:moveTo>
                  <a:pt x="0" y="0"/>
                </a:moveTo>
                <a:lnTo>
                  <a:pt x="2433320" y="0"/>
                </a:lnTo>
                <a:lnTo>
                  <a:pt x="2433320" y="2016760"/>
                </a:lnTo>
                <a:lnTo>
                  <a:pt x="0" y="2016760"/>
                </a:lnTo>
                <a:close/>
              </a:path>
            </a:pathLst>
          </a:custGeom>
        </p:spPr>
        <p:txBody>
          <a:bodyPr wrap="square">
            <a:noAutofit/>
          </a:bodyPr>
          <a:lstStyle/>
          <a:p>
            <a:endParaRPr lang="zh-CN" altLang="en-US"/>
          </a:p>
        </p:txBody>
      </p:sp>
      <p:sp>
        <p:nvSpPr>
          <p:cNvPr id="43" name="图片占位符 42"/>
          <p:cNvSpPr>
            <a:spLocks noGrp="1"/>
          </p:cNvSpPr>
          <p:nvPr>
            <p:ph type="pic" sz="quarter" idx="18"/>
          </p:nvPr>
        </p:nvSpPr>
        <p:spPr>
          <a:xfrm>
            <a:off x="6046438" y="3656772"/>
            <a:ext cx="2433320" cy="2016760"/>
          </a:xfrm>
          <a:custGeom>
            <a:avLst/>
            <a:gdLst>
              <a:gd name="connsiteX0" fmla="*/ 0 w 2433320"/>
              <a:gd name="connsiteY0" fmla="*/ 0 h 2016760"/>
              <a:gd name="connsiteX1" fmla="*/ 2433320 w 2433320"/>
              <a:gd name="connsiteY1" fmla="*/ 0 h 2016760"/>
              <a:gd name="connsiteX2" fmla="*/ 2433320 w 2433320"/>
              <a:gd name="connsiteY2" fmla="*/ 2016760 h 2016760"/>
              <a:gd name="connsiteX3" fmla="*/ 0 w 243332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2433320" h="2016760">
                <a:moveTo>
                  <a:pt x="0" y="0"/>
                </a:moveTo>
                <a:lnTo>
                  <a:pt x="2433320" y="0"/>
                </a:lnTo>
                <a:lnTo>
                  <a:pt x="2433320" y="2016760"/>
                </a:lnTo>
                <a:lnTo>
                  <a:pt x="0" y="2016760"/>
                </a:lnTo>
                <a:close/>
              </a:path>
            </a:pathLst>
          </a:custGeom>
        </p:spPr>
        <p:txBody>
          <a:bodyPr wrap="square">
            <a:noAutofit/>
          </a:bodyPr>
          <a:lstStyle/>
          <a:p>
            <a:endParaRPr lang="zh-CN" altLang="en-US" dirty="0"/>
          </a:p>
        </p:txBody>
      </p:sp>
      <p:sp>
        <p:nvSpPr>
          <p:cNvPr id="44" name="图片占位符 43"/>
          <p:cNvSpPr>
            <a:spLocks noGrp="1"/>
          </p:cNvSpPr>
          <p:nvPr>
            <p:ph type="pic" sz="quarter" idx="19"/>
          </p:nvPr>
        </p:nvSpPr>
        <p:spPr>
          <a:xfrm>
            <a:off x="8484138" y="1623116"/>
            <a:ext cx="2433320" cy="2016760"/>
          </a:xfrm>
          <a:custGeom>
            <a:avLst/>
            <a:gdLst>
              <a:gd name="connsiteX0" fmla="*/ 0 w 2433320"/>
              <a:gd name="connsiteY0" fmla="*/ 0 h 2016760"/>
              <a:gd name="connsiteX1" fmla="*/ 2433320 w 2433320"/>
              <a:gd name="connsiteY1" fmla="*/ 0 h 2016760"/>
              <a:gd name="connsiteX2" fmla="*/ 2433320 w 2433320"/>
              <a:gd name="connsiteY2" fmla="*/ 2016760 h 2016760"/>
              <a:gd name="connsiteX3" fmla="*/ 0 w 2433320"/>
              <a:gd name="connsiteY3" fmla="*/ 2016760 h 2016760"/>
            </a:gdLst>
            <a:ahLst/>
            <a:cxnLst>
              <a:cxn ang="0">
                <a:pos x="connsiteX0" y="connsiteY0"/>
              </a:cxn>
              <a:cxn ang="0">
                <a:pos x="connsiteX1" y="connsiteY1"/>
              </a:cxn>
              <a:cxn ang="0">
                <a:pos x="connsiteX2" y="connsiteY2"/>
              </a:cxn>
              <a:cxn ang="0">
                <a:pos x="connsiteX3" y="connsiteY3"/>
              </a:cxn>
            </a:cxnLst>
            <a:rect l="l" t="t" r="r" b="b"/>
            <a:pathLst>
              <a:path w="2433320" h="2016760">
                <a:moveTo>
                  <a:pt x="0" y="0"/>
                </a:moveTo>
                <a:lnTo>
                  <a:pt x="2433320" y="0"/>
                </a:lnTo>
                <a:lnTo>
                  <a:pt x="2433320" y="2016760"/>
                </a:lnTo>
                <a:lnTo>
                  <a:pt x="0" y="2016760"/>
                </a:lnTo>
                <a:close/>
              </a:path>
            </a:pathLst>
          </a:custGeom>
        </p:spPr>
        <p:txBody>
          <a:bodyPr wrap="square">
            <a:noAutofit/>
          </a:bodyPr>
          <a:lstStyle/>
          <a:p>
            <a:endParaRPr lang="zh-CN" altLang="en-US" dirty="0"/>
          </a:p>
        </p:txBody>
      </p:sp>
      <p:pic>
        <p:nvPicPr>
          <p:cNvPr id="28" name="图片 27"/>
          <p:cNvPicPr>
            <a:picLocks noChangeAspect="1"/>
          </p:cNvPicPr>
          <p:nvPr userDrawn="1"/>
        </p:nvPicPr>
        <p:blipFill rotWithShape="1">
          <a:blip r:embed="rId3" cstate="print">
            <a:duotone>
              <a:prstClr val="black"/>
              <a:schemeClr val="accent2">
                <a:tint val="45000"/>
                <a:satMod val="400000"/>
              </a:schemeClr>
            </a:duotone>
          </a:blip>
          <a:srcRect l="16565" b="19708"/>
          <a:stretch>
            <a:fillRect/>
          </a:stretch>
        </p:blipFill>
        <p:spPr>
          <a:xfrm flipH="1">
            <a:off x="9331034" y="4583078"/>
            <a:ext cx="2860965" cy="2237696"/>
          </a:xfrm>
          <a:prstGeom prst="rect">
            <a:avLst/>
          </a:prstGeom>
        </p:spPr>
      </p:pic>
      <p:pic>
        <p:nvPicPr>
          <p:cNvPr id="29" name="图片 28"/>
          <p:cNvPicPr>
            <a:picLocks noChangeAspect="1"/>
          </p:cNvPicPr>
          <p:nvPr userDrawn="1"/>
        </p:nvPicPr>
        <p:blipFill>
          <a:blip r:embed="rId11"/>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963937E-3EE6-4ACB-ADAA-8CE5D0EBC514}" type="datetime1">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7" name="矩形 6"/>
          <p:cNvSpPr/>
          <p:nvPr userDrawn="1"/>
        </p:nvSpPr>
        <p:spPr>
          <a:xfrm>
            <a:off x="0" y="0"/>
            <a:ext cx="12192000"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1" name="PA-图片 11"/>
          <p:cNvSpPr/>
          <p:nvPr userDrawn="1">
            <p:custDataLst>
              <p:tags r:id="rId4"/>
            </p:custDataLst>
          </p:nvPr>
        </p:nvSpPr>
        <p:spPr>
          <a:xfrm>
            <a:off x="8373433" y="735715"/>
            <a:ext cx="3818567"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5">
              <a:alphaModFix amt="4000"/>
            </a:blip>
            <a:srcRect/>
            <a:stretch>
              <a:fillRect r="-405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2"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latin typeface="思源黑体 CN Normal" panose="020B0400000000000000" pitchFamily="34" charset="-122"/>
                <a:ea typeface="思源黑体 CN Normal" panose="020B0400000000000000" pitchFamily="34" charset="-122"/>
              </a:rPr>
            </a:fld>
            <a:endParaRPr lang="zh-CN" altLang="en-US" dirty="0">
              <a:solidFill>
                <a:schemeClr val="accent5"/>
              </a:solidFill>
              <a:latin typeface="思源黑体 CN Normal" panose="020B0400000000000000" pitchFamily="34" charset="-122"/>
              <a:ea typeface="思源黑体 CN Normal" panose="020B0400000000000000" pitchFamily="34" charset="-122"/>
            </a:endParaRPr>
          </a:p>
        </p:txBody>
      </p:sp>
      <p:sp>
        <p:nvSpPr>
          <p:cNvPr id="13" name="PA-图片 2"/>
          <p:cNvSpPr/>
          <p:nvPr userDrawn="1">
            <p:custDataLst>
              <p:tags r:id="rId6"/>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7" cstate="screen">
              <a:extLst>
                <a:ext uri="{BEBA8EAE-BF5A-486C-A8C5-ECC9F3942E4B}">
                  <a14:imgProps xmlns:a14="http://schemas.microsoft.com/office/drawing/2010/main">
                    <a14:imgLayer r:embed="rId8">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2" name="标题 1"/>
          <p:cNvSpPr>
            <a:spLocks noGrp="1"/>
          </p:cNvSpPr>
          <p:nvPr>
            <p:ph type="title"/>
          </p:nvPr>
        </p:nvSpPr>
        <p:spPr>
          <a:xfrm>
            <a:off x="672175" y="536772"/>
            <a:ext cx="10515600" cy="590592"/>
          </a:xfrm>
          <a:prstGeom prst="rect">
            <a:avLst/>
          </a:prstGeom>
        </p:spPr>
        <p:txBody>
          <a:bodyPr/>
          <a:lstStyle>
            <a:lvl1pPr>
              <a:defRPr sz="2800"/>
            </a:lvl1pPr>
          </a:lstStyle>
          <a:p>
            <a:r>
              <a:rPr lang="zh-CN" altLang="en-US" dirty="0"/>
              <a:t>单击此处编辑母版标题样式</a:t>
            </a:r>
            <a:endParaRPr lang="zh-CN" altLang="en-US" dirty="0"/>
          </a:p>
        </p:txBody>
      </p:sp>
      <p:pic>
        <p:nvPicPr>
          <p:cNvPr id="14" name="图片 13"/>
          <p:cNvPicPr>
            <a:picLocks noChangeAspect="1"/>
          </p:cNvPicPr>
          <p:nvPr userDrawn="1"/>
        </p:nvPicPr>
        <p:blipFill>
          <a:blip r:embed="rId9"/>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3">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18613"/>
            <a:ext cx="12192000" cy="6820773"/>
          </a:xfrm>
          <a:prstGeom prst="rect">
            <a:avLst/>
          </a:prstGeom>
          <a:effectLst>
            <a:outerShdw blurRad="304800" dist="38100" dir="2700000" algn="tl" rotWithShape="0">
              <a:prstClr val="black">
                <a:alpha val="40000"/>
              </a:prstClr>
            </a:outerShdw>
          </a:effectLst>
        </p:spPr>
      </p:pic>
      <p:sp>
        <p:nvSpPr>
          <p:cNvPr id="13" name="矩形 12"/>
          <p:cNvSpPr/>
          <p:nvPr userDrawn="1"/>
        </p:nvSpPr>
        <p:spPr>
          <a:xfrm>
            <a:off x="0" y="0"/>
            <a:ext cx="12192000"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12"/>
          <p:cNvSpPr>
            <a:spLocks noGrp="1"/>
          </p:cNvSpPr>
          <p:nvPr>
            <p:ph type="body" sz="quarter" idx="13" hasCustomPrompt="1"/>
          </p:nvPr>
        </p:nvSpPr>
        <p:spPr>
          <a:xfrm>
            <a:off x="695325" y="549275"/>
            <a:ext cx="10801350" cy="502285"/>
          </a:xfrm>
          <a:prstGeom prst="rect">
            <a:avLst/>
          </a:prstGeom>
        </p:spPr>
        <p:txBody>
          <a:bodyPr>
            <a:noAutofit/>
          </a:bodyPr>
          <a:lstStyle>
            <a:lvl1pPr marL="0" indent="0" algn="ctr">
              <a:buNone/>
              <a:defRPr lang="zh-CN" altLang="en-US" dirty="0">
                <a:latin typeface="+mj-ea"/>
                <a:ea typeface="+mj-ea"/>
              </a:defRPr>
            </a:lvl1pPr>
          </a:lstStyle>
          <a:p>
            <a:pPr marL="228600" lvl="0" indent="-228600"/>
            <a:r>
              <a:rPr lang="zh-CN" altLang="en-US" dirty="0"/>
              <a:t>在这里输入你的标题</a:t>
            </a:r>
            <a:endParaRPr lang="zh-CN" altLang="en-US" dirty="0"/>
          </a:p>
        </p:txBody>
      </p:sp>
      <p:pic>
        <p:nvPicPr>
          <p:cNvPr id="7" name="图片 6"/>
          <p:cNvPicPr>
            <a:picLocks noChangeAspect="1"/>
          </p:cNvPicPr>
          <p:nvPr userDrawn="1"/>
        </p:nvPicPr>
        <p:blipFill>
          <a:blip r:embed="rId3" cstate="print">
            <a:duotone>
              <a:prstClr val="black"/>
              <a:schemeClr val="accent2">
                <a:tint val="45000"/>
                <a:satMod val="400000"/>
              </a:schemeClr>
            </a:duotone>
          </a:blip>
          <a:stretch>
            <a:fillRect/>
          </a:stretch>
        </p:blipFill>
        <p:spPr>
          <a:xfrm>
            <a:off x="-205891" y="4033802"/>
            <a:ext cx="3937300" cy="2786971"/>
          </a:xfrm>
          <a:prstGeom prst="rect">
            <a:avLst/>
          </a:prstGeom>
        </p:spPr>
      </p:pic>
      <p:sp>
        <p:nvSpPr>
          <p:cNvPr id="9" name="平行四边形 8"/>
          <p:cNvSpPr/>
          <p:nvPr userDrawn="1"/>
        </p:nvSpPr>
        <p:spPr>
          <a:xfrm>
            <a:off x="1854996" y="549275"/>
            <a:ext cx="579120" cy="502285"/>
          </a:xfrm>
          <a:prstGeom prst="parallelogram">
            <a:avLst>
              <a:gd name="adj" fmla="val 79241"/>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0" name="平行四边形 9"/>
          <p:cNvSpPr/>
          <p:nvPr userDrawn="1"/>
        </p:nvSpPr>
        <p:spPr>
          <a:xfrm>
            <a:off x="9725137" y="549275"/>
            <a:ext cx="579120" cy="502285"/>
          </a:xfrm>
          <a:prstGeom prst="parallelogram">
            <a:avLst>
              <a:gd name="adj" fmla="val 83793"/>
            </a:avLst>
          </a:prstGeom>
          <a:solidFill>
            <a:schemeClr val="accent1"/>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19" name="任意多边形: 形状 18"/>
          <p:cNvSpPr/>
          <p:nvPr userDrawn="1"/>
        </p:nvSpPr>
        <p:spPr>
          <a:xfrm>
            <a:off x="695325"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20" name="任意多边形: 形状 19"/>
          <p:cNvSpPr/>
          <p:nvPr userDrawn="1"/>
        </p:nvSpPr>
        <p:spPr>
          <a:xfrm>
            <a:off x="10017003" y="549275"/>
            <a:ext cx="1449230" cy="502285"/>
          </a:xfrm>
          <a:custGeom>
            <a:avLst/>
            <a:gdLst>
              <a:gd name="connsiteX0" fmla="*/ 388618 w 1449230"/>
              <a:gd name="connsiteY0" fmla="*/ 0 h 914400"/>
              <a:gd name="connsiteX1" fmla="*/ 533398 w 1449230"/>
              <a:gd name="connsiteY1" fmla="*/ 0 h 914400"/>
              <a:gd name="connsiteX2" fmla="*/ 579120 w 1449230"/>
              <a:gd name="connsiteY2" fmla="*/ 0 h 914400"/>
              <a:gd name="connsiteX3" fmla="*/ 630871 w 1449230"/>
              <a:gd name="connsiteY3" fmla="*/ 0 h 914400"/>
              <a:gd name="connsiteX4" fmla="*/ 723900 w 1449230"/>
              <a:gd name="connsiteY4" fmla="*/ 0 h 914400"/>
              <a:gd name="connsiteX5" fmla="*/ 775651 w 1449230"/>
              <a:gd name="connsiteY5" fmla="*/ 0 h 914400"/>
              <a:gd name="connsiteX6" fmla="*/ 821373 w 1449230"/>
              <a:gd name="connsiteY6" fmla="*/ 0 h 914400"/>
              <a:gd name="connsiteX7" fmla="*/ 871695 w 1449230"/>
              <a:gd name="connsiteY7" fmla="*/ 0 h 914400"/>
              <a:gd name="connsiteX8" fmla="*/ 966153 w 1449230"/>
              <a:gd name="connsiteY8" fmla="*/ 0 h 914400"/>
              <a:gd name="connsiteX9" fmla="*/ 1016475 w 1449230"/>
              <a:gd name="connsiteY9" fmla="*/ 0 h 914400"/>
              <a:gd name="connsiteX10" fmla="*/ 1062197 w 1449230"/>
              <a:gd name="connsiteY10" fmla="*/ 0 h 914400"/>
              <a:gd name="connsiteX11" fmla="*/ 1113948 w 1449230"/>
              <a:gd name="connsiteY11" fmla="*/ 0 h 914400"/>
              <a:gd name="connsiteX12" fmla="*/ 1206977 w 1449230"/>
              <a:gd name="connsiteY12" fmla="*/ 0 h 914400"/>
              <a:gd name="connsiteX13" fmla="*/ 1258728 w 1449230"/>
              <a:gd name="connsiteY13" fmla="*/ 0 h 914400"/>
              <a:gd name="connsiteX14" fmla="*/ 1304450 w 1449230"/>
              <a:gd name="connsiteY14" fmla="*/ 0 h 914400"/>
              <a:gd name="connsiteX15" fmla="*/ 1449230 w 1449230"/>
              <a:gd name="connsiteY15" fmla="*/ 0 h 914400"/>
              <a:gd name="connsiteX16" fmla="*/ 1060612 w 1449230"/>
              <a:gd name="connsiteY16" fmla="*/ 914400 h 914400"/>
              <a:gd name="connsiteX17" fmla="*/ 915832 w 1449230"/>
              <a:gd name="connsiteY17" fmla="*/ 914400 h 914400"/>
              <a:gd name="connsiteX18" fmla="*/ 870110 w 1449230"/>
              <a:gd name="connsiteY18" fmla="*/ 914400 h 914400"/>
              <a:gd name="connsiteX19" fmla="*/ 818359 w 1449230"/>
              <a:gd name="connsiteY19" fmla="*/ 914400 h 914400"/>
              <a:gd name="connsiteX20" fmla="*/ 725330 w 1449230"/>
              <a:gd name="connsiteY20" fmla="*/ 914400 h 914400"/>
              <a:gd name="connsiteX21" fmla="*/ 673579 w 1449230"/>
              <a:gd name="connsiteY21" fmla="*/ 914400 h 914400"/>
              <a:gd name="connsiteX22" fmla="*/ 627857 w 1449230"/>
              <a:gd name="connsiteY22" fmla="*/ 914400 h 914400"/>
              <a:gd name="connsiteX23" fmla="*/ 577535 w 1449230"/>
              <a:gd name="connsiteY23" fmla="*/ 914400 h 914400"/>
              <a:gd name="connsiteX24" fmla="*/ 483077 w 1449230"/>
              <a:gd name="connsiteY24" fmla="*/ 914400 h 914400"/>
              <a:gd name="connsiteX25" fmla="*/ 432755 w 1449230"/>
              <a:gd name="connsiteY25" fmla="*/ 914400 h 914400"/>
              <a:gd name="connsiteX26" fmla="*/ 387033 w 1449230"/>
              <a:gd name="connsiteY26" fmla="*/ 914400 h 914400"/>
              <a:gd name="connsiteX27" fmla="*/ 335282 w 1449230"/>
              <a:gd name="connsiteY27" fmla="*/ 914400 h 914400"/>
              <a:gd name="connsiteX28" fmla="*/ 242253 w 1449230"/>
              <a:gd name="connsiteY28" fmla="*/ 914400 h 914400"/>
              <a:gd name="connsiteX29" fmla="*/ 190502 w 1449230"/>
              <a:gd name="connsiteY29" fmla="*/ 914400 h 914400"/>
              <a:gd name="connsiteX30" fmla="*/ 144780 w 1449230"/>
              <a:gd name="connsiteY30" fmla="*/ 914400 h 914400"/>
              <a:gd name="connsiteX31" fmla="*/ 0 w 1449230"/>
              <a:gd name="connsiteY31"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9230" h="914400">
                <a:moveTo>
                  <a:pt x="388618" y="0"/>
                </a:moveTo>
                <a:lnTo>
                  <a:pt x="533398" y="0"/>
                </a:lnTo>
                <a:lnTo>
                  <a:pt x="579120" y="0"/>
                </a:lnTo>
                <a:lnTo>
                  <a:pt x="630871" y="0"/>
                </a:lnTo>
                <a:lnTo>
                  <a:pt x="723900" y="0"/>
                </a:lnTo>
                <a:lnTo>
                  <a:pt x="775651" y="0"/>
                </a:lnTo>
                <a:lnTo>
                  <a:pt x="821373" y="0"/>
                </a:lnTo>
                <a:lnTo>
                  <a:pt x="871695" y="0"/>
                </a:lnTo>
                <a:lnTo>
                  <a:pt x="966153" y="0"/>
                </a:lnTo>
                <a:lnTo>
                  <a:pt x="1016475" y="0"/>
                </a:lnTo>
                <a:lnTo>
                  <a:pt x="1062197" y="0"/>
                </a:lnTo>
                <a:lnTo>
                  <a:pt x="1113948" y="0"/>
                </a:lnTo>
                <a:lnTo>
                  <a:pt x="1206977" y="0"/>
                </a:lnTo>
                <a:lnTo>
                  <a:pt x="1258728" y="0"/>
                </a:lnTo>
                <a:lnTo>
                  <a:pt x="1304450" y="0"/>
                </a:lnTo>
                <a:lnTo>
                  <a:pt x="1449230" y="0"/>
                </a:lnTo>
                <a:lnTo>
                  <a:pt x="1060612" y="914400"/>
                </a:lnTo>
                <a:lnTo>
                  <a:pt x="915832" y="914400"/>
                </a:lnTo>
                <a:lnTo>
                  <a:pt x="870110" y="914400"/>
                </a:lnTo>
                <a:lnTo>
                  <a:pt x="818359" y="914400"/>
                </a:lnTo>
                <a:lnTo>
                  <a:pt x="725330" y="914400"/>
                </a:lnTo>
                <a:lnTo>
                  <a:pt x="673579" y="914400"/>
                </a:lnTo>
                <a:lnTo>
                  <a:pt x="627857" y="914400"/>
                </a:lnTo>
                <a:lnTo>
                  <a:pt x="577535" y="914400"/>
                </a:lnTo>
                <a:lnTo>
                  <a:pt x="483077" y="914400"/>
                </a:lnTo>
                <a:lnTo>
                  <a:pt x="432755" y="914400"/>
                </a:lnTo>
                <a:lnTo>
                  <a:pt x="387033" y="914400"/>
                </a:lnTo>
                <a:lnTo>
                  <a:pt x="335282" y="914400"/>
                </a:lnTo>
                <a:lnTo>
                  <a:pt x="242253" y="914400"/>
                </a:lnTo>
                <a:lnTo>
                  <a:pt x="190502" y="914400"/>
                </a:lnTo>
                <a:lnTo>
                  <a:pt x="144780" y="914400"/>
                </a:lnTo>
                <a:lnTo>
                  <a:pt x="0" y="914400"/>
                </a:lnTo>
                <a:close/>
              </a:path>
            </a:pathLst>
          </a:custGeom>
          <a:gradFill flip="none" rotWithShape="1">
            <a:gsLst>
              <a:gs pos="100000">
                <a:schemeClr val="accent1"/>
              </a:gs>
              <a:gs pos="0">
                <a:schemeClr val="accent2">
                  <a:alpha val="0"/>
                </a:schemeClr>
              </a:gs>
            </a:gsLst>
            <a:lin ang="10800000" scaled="1"/>
            <a:tileRect/>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pitchFamily="34" charset="-122"/>
              <a:ea typeface="思源黑体 CN Normal" panose="020B0400000000000000" pitchFamily="34" charset="-122"/>
            </a:endParaRPr>
          </a:p>
        </p:txBody>
      </p:sp>
      <p:pic>
        <p:nvPicPr>
          <p:cNvPr id="21" name="图片 20"/>
          <p:cNvPicPr>
            <a:picLocks noChangeAspect="1"/>
          </p:cNvPicPr>
          <p:nvPr userDrawn="1"/>
        </p:nvPicPr>
        <p:blipFill rotWithShape="1">
          <a:blip r:embed="rId3" cstate="print">
            <a:duotone>
              <a:prstClr val="black"/>
              <a:schemeClr val="accent2">
                <a:tint val="45000"/>
                <a:satMod val="400000"/>
              </a:schemeClr>
            </a:duotone>
          </a:blip>
          <a:srcRect l="16565" b="19708"/>
          <a:stretch>
            <a:fillRect/>
          </a:stretch>
        </p:blipFill>
        <p:spPr>
          <a:xfrm flipH="1">
            <a:off x="9331034" y="4583078"/>
            <a:ext cx="2860965" cy="2237696"/>
          </a:xfrm>
          <a:prstGeom prst="rect">
            <a:avLst/>
          </a:prstGeom>
        </p:spPr>
      </p:pic>
      <p:sp>
        <p:nvSpPr>
          <p:cNvPr id="16"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latin typeface="思源黑体 CN Normal" panose="020B0400000000000000" pitchFamily="34" charset="-122"/>
                <a:ea typeface="思源黑体 CN Normal" panose="020B0400000000000000" pitchFamily="34" charset="-122"/>
              </a:rPr>
            </a:fld>
            <a:endParaRPr lang="zh-CN" altLang="en-US" dirty="0">
              <a:solidFill>
                <a:schemeClr val="accent5"/>
              </a:solidFill>
              <a:latin typeface="思源黑体 CN Normal" panose="020B0400000000000000" pitchFamily="34" charset="-122"/>
              <a:ea typeface="思源黑体 CN Normal" panose="020B0400000000000000" pitchFamily="34" charset="-122"/>
            </a:endParaRPr>
          </a:p>
        </p:txBody>
      </p:sp>
      <p:sp>
        <p:nvSpPr>
          <p:cNvPr id="17" name="PA-图片 2"/>
          <p:cNvSpPr/>
          <p:nvPr userDrawn="1">
            <p:custDataLst>
              <p:tags r:id="rId4"/>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pic>
        <p:nvPicPr>
          <p:cNvPr id="15" name="图片 14"/>
          <p:cNvPicPr>
            <a:picLocks noChangeAspect="1"/>
          </p:cNvPicPr>
          <p:nvPr userDrawn="1"/>
        </p:nvPicPr>
        <p:blipFill>
          <a:blip r:embed="rId7"/>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1">
    <p:spTree>
      <p:nvGrpSpPr>
        <p:cNvPr id="1" name=""/>
        <p:cNvGrpSpPr/>
        <p:nvPr/>
      </p:nvGrpSpPr>
      <p:grpSpPr>
        <a:xfrm>
          <a:off x="0" y="0"/>
          <a:ext cx="0" cy="0"/>
          <a:chOff x="0" y="0"/>
          <a:chExt cx="0" cy="0"/>
        </a:xfrm>
      </p:grpSpPr>
      <p:sp>
        <p:nvSpPr>
          <p:cNvPr id="51" name="图片占位符 50"/>
          <p:cNvSpPr>
            <a:spLocks noGrp="1"/>
          </p:cNvSpPr>
          <p:nvPr>
            <p:ph type="pic" sz="quarter" idx="10"/>
          </p:nvPr>
        </p:nvSpPr>
        <p:spPr>
          <a:xfrm>
            <a:off x="15240" y="4495804"/>
            <a:ext cx="12161520" cy="2343369"/>
          </a:xfrm>
          <a:custGeom>
            <a:avLst/>
            <a:gdLst>
              <a:gd name="connsiteX0" fmla="*/ 12161520 w 12161520"/>
              <a:gd name="connsiteY0" fmla="*/ 0 h 2609739"/>
              <a:gd name="connsiteX1" fmla="*/ 12161520 w 12161520"/>
              <a:gd name="connsiteY1" fmla="*/ 2609739 h 2609739"/>
              <a:gd name="connsiteX2" fmla="*/ 0 w 12161520"/>
              <a:gd name="connsiteY2" fmla="*/ 2609739 h 2609739"/>
              <a:gd name="connsiteX3" fmla="*/ 0 w 12161520"/>
              <a:gd name="connsiteY3" fmla="*/ 81169 h 2609739"/>
              <a:gd name="connsiteX4" fmla="*/ 54012 w 12161520"/>
              <a:gd name="connsiteY4" fmla="*/ 98143 h 2609739"/>
              <a:gd name="connsiteX5" fmla="*/ 5951625 w 12161520"/>
              <a:gd name="connsiteY5" fmla="*/ 830246 h 2609739"/>
              <a:gd name="connsiteX6" fmla="*/ 11849237 w 12161520"/>
              <a:gd name="connsiteY6" fmla="*/ 98143 h 260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1520" h="2609739">
                <a:moveTo>
                  <a:pt x="12161520" y="0"/>
                </a:moveTo>
                <a:lnTo>
                  <a:pt x="12161520" y="2609739"/>
                </a:lnTo>
                <a:lnTo>
                  <a:pt x="0" y="2609739"/>
                </a:lnTo>
                <a:lnTo>
                  <a:pt x="0" y="81169"/>
                </a:lnTo>
                <a:lnTo>
                  <a:pt x="54012" y="98143"/>
                </a:lnTo>
                <a:cubicBezTo>
                  <a:pt x="1656695" y="555503"/>
                  <a:pt x="3711374" y="830246"/>
                  <a:pt x="5951625" y="830246"/>
                </a:cubicBezTo>
                <a:cubicBezTo>
                  <a:pt x="8191877" y="830246"/>
                  <a:pt x="10246555" y="555503"/>
                  <a:pt x="11849237" y="98143"/>
                </a:cubicBezTo>
                <a:close/>
              </a:path>
            </a:pathLst>
          </a:custGeom>
        </p:spPr>
        <p:txBody>
          <a:bodyPr wrap="square">
            <a:noAutofit/>
          </a:bodyPr>
          <a:lstStyle/>
          <a:p>
            <a:endParaRPr lang="zh-CN" altLang="en-US" dirty="0"/>
          </a:p>
        </p:txBody>
      </p:sp>
      <p:sp>
        <p:nvSpPr>
          <p:cNvPr id="2" name="标题 1"/>
          <p:cNvSpPr>
            <a:spLocks noGrp="1"/>
          </p:cNvSpPr>
          <p:nvPr userDrawn="1">
            <p:ph type="title" hasCustomPrompt="1"/>
          </p:nvPr>
        </p:nvSpPr>
        <p:spPr>
          <a:xfrm>
            <a:off x="2346960" y="1541214"/>
            <a:ext cx="7498080" cy="1168311"/>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defRPr lang="zh-CN" altLang="en-US" sz="3600" kern="1200" dirty="0" smtClean="0">
                <a:gradFill>
                  <a:gsLst>
                    <a:gs pos="0">
                      <a:schemeClr val="accent2"/>
                    </a:gs>
                    <a:gs pos="100000">
                      <a:schemeClr val="accent1"/>
                    </a:gs>
                  </a:gsLst>
                  <a:lin ang="5400000" scaled="0"/>
                </a:gradFill>
                <a:latin typeface="+mj-ea"/>
                <a:ea typeface="+mj-ea"/>
                <a:cs typeface="+mn-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dirty="0"/>
              <a:t>请在这里输入标题</a:t>
            </a:r>
            <a:br>
              <a:rPr lang="en-US" altLang="zh-CN" dirty="0"/>
            </a:br>
            <a:r>
              <a:rPr lang="zh-CN" altLang="en-US" sz="3600" dirty="0">
                <a:gradFill>
                  <a:gsLst>
                    <a:gs pos="0">
                      <a:schemeClr val="accent2"/>
                    </a:gs>
                    <a:gs pos="100000">
                      <a:schemeClr val="accent1"/>
                    </a:gs>
                  </a:gsLst>
                  <a:lin ang="5400000" scaled="0"/>
                </a:gradFill>
                <a:latin typeface="+mj-ea"/>
                <a:ea typeface="+mj-ea"/>
              </a:rPr>
              <a:t>北京师范大学答辩通用模板</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2">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 y="-25762"/>
            <a:ext cx="4195194" cy="6858000"/>
          </a:xfrm>
          <a:custGeom>
            <a:avLst/>
            <a:gdLst>
              <a:gd name="connsiteX0" fmla="*/ 0 w 4195194"/>
              <a:gd name="connsiteY0" fmla="*/ 0 h 6858000"/>
              <a:gd name="connsiteX1" fmla="*/ 4195194 w 4195194"/>
              <a:gd name="connsiteY1" fmla="*/ 0 h 6858000"/>
              <a:gd name="connsiteX2" fmla="*/ 4002086 w 4195194"/>
              <a:gd name="connsiteY2" fmla="*/ 351412 h 6858000"/>
              <a:gd name="connsiteX3" fmla="*/ 3248417 w 4195194"/>
              <a:gd name="connsiteY3" fmla="*/ 3521875 h 6858000"/>
              <a:gd name="connsiteX4" fmla="*/ 4059318 w 4195194"/>
              <a:gd name="connsiteY4" fmla="*/ 6802650 h 6858000"/>
              <a:gd name="connsiteX5" fmla="*/ 4090385 w 4195194"/>
              <a:gd name="connsiteY5" fmla="*/ 6858000 h 6858000"/>
              <a:gd name="connsiteX6" fmla="*/ 0 w 419519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194" h="6858000">
                <a:moveTo>
                  <a:pt x="0" y="0"/>
                </a:moveTo>
                <a:lnTo>
                  <a:pt x="4195194" y="0"/>
                </a:lnTo>
                <a:lnTo>
                  <a:pt x="4002086" y="351412"/>
                </a:lnTo>
                <a:cubicBezTo>
                  <a:pt x="3520552" y="1300273"/>
                  <a:pt x="3248417" y="2378517"/>
                  <a:pt x="3248417" y="3521875"/>
                </a:cubicBezTo>
                <a:cubicBezTo>
                  <a:pt x="3248417" y="4709779"/>
                  <a:pt x="3542170" y="5827396"/>
                  <a:pt x="4059318" y="6802650"/>
                </a:cubicBezTo>
                <a:lnTo>
                  <a:pt x="4090385" y="6858000"/>
                </a:lnTo>
                <a:lnTo>
                  <a:pt x="0" y="6858000"/>
                </a:lnTo>
                <a:close/>
              </a:path>
            </a:pathLst>
          </a:custGeom>
        </p:spPr>
        <p:txBody>
          <a:bodyPr wrap="square">
            <a:noAutofit/>
          </a:bodyPr>
          <a:lstStyle/>
          <a:p>
            <a:endParaRPr lang="zh-CN" altLang="en-US"/>
          </a:p>
        </p:txBody>
      </p:sp>
      <p:sp>
        <p:nvSpPr>
          <p:cNvPr id="31" name="任意多边形: 形状 30"/>
          <p:cNvSpPr/>
          <p:nvPr userDrawn="1"/>
        </p:nvSpPr>
        <p:spPr>
          <a:xfrm>
            <a:off x="3251200" y="0"/>
            <a:ext cx="8940800" cy="6858000"/>
          </a:xfrm>
          <a:custGeom>
            <a:avLst/>
            <a:gdLst>
              <a:gd name="connsiteX0" fmla="*/ 1031967 w 8940800"/>
              <a:gd name="connsiteY0" fmla="*/ 0 h 6858000"/>
              <a:gd name="connsiteX1" fmla="*/ 8940800 w 8940800"/>
              <a:gd name="connsiteY1" fmla="*/ 0 h 6858000"/>
              <a:gd name="connsiteX2" fmla="*/ 8940800 w 8940800"/>
              <a:gd name="connsiteY2" fmla="*/ 6858000 h 6858000"/>
              <a:gd name="connsiteX3" fmla="*/ 856427 w 8940800"/>
              <a:gd name="connsiteY3" fmla="*/ 6858000 h 6858000"/>
              <a:gd name="connsiteX4" fmla="*/ 810901 w 8940800"/>
              <a:gd name="connsiteY4" fmla="*/ 6778823 h 6858000"/>
              <a:gd name="connsiteX5" fmla="*/ 0 w 8940800"/>
              <a:gd name="connsiteY5" fmla="*/ 3576331 h 6858000"/>
              <a:gd name="connsiteX6" fmla="*/ 972678 w 8940800"/>
              <a:gd name="connsiteY6" fmla="*/ 92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800" h="6858000">
                <a:moveTo>
                  <a:pt x="1031967" y="0"/>
                </a:moveTo>
                <a:lnTo>
                  <a:pt x="8940800" y="0"/>
                </a:lnTo>
                <a:lnTo>
                  <a:pt x="8940800" y="6858000"/>
                </a:lnTo>
                <a:lnTo>
                  <a:pt x="856427" y="6858000"/>
                </a:lnTo>
                <a:lnTo>
                  <a:pt x="810901" y="6778823"/>
                </a:lnTo>
                <a:cubicBezTo>
                  <a:pt x="293753" y="5826840"/>
                  <a:pt x="0" y="4735891"/>
                  <a:pt x="0" y="3576331"/>
                </a:cubicBezTo>
                <a:cubicBezTo>
                  <a:pt x="0" y="2300816"/>
                  <a:pt x="355441" y="1108318"/>
                  <a:pt x="972678" y="92483"/>
                </a:cubicBezTo>
                <a:close/>
              </a:path>
            </a:pathLst>
          </a:custGeom>
          <a:blipFill dpi="0" rotWithShape="1">
            <a:blip r:embed="rId2" cstate="screen">
              <a:grayscl/>
            </a:blip>
            <a:srcRect/>
            <a:stretch>
              <a:fillRect l="-87084" r="-87084"/>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任意多边形: 形状 24"/>
          <p:cNvSpPr/>
          <p:nvPr userDrawn="1"/>
        </p:nvSpPr>
        <p:spPr>
          <a:xfrm>
            <a:off x="3251200" y="-69507"/>
            <a:ext cx="8940800" cy="6927507"/>
          </a:xfrm>
          <a:custGeom>
            <a:avLst/>
            <a:gdLst>
              <a:gd name="connsiteX0" fmla="*/ 1031967 w 8940800"/>
              <a:gd name="connsiteY0" fmla="*/ 0 h 6858000"/>
              <a:gd name="connsiteX1" fmla="*/ 8940800 w 8940800"/>
              <a:gd name="connsiteY1" fmla="*/ 0 h 6858000"/>
              <a:gd name="connsiteX2" fmla="*/ 8940800 w 8940800"/>
              <a:gd name="connsiteY2" fmla="*/ 6858000 h 6858000"/>
              <a:gd name="connsiteX3" fmla="*/ 856427 w 8940800"/>
              <a:gd name="connsiteY3" fmla="*/ 6858000 h 6858000"/>
              <a:gd name="connsiteX4" fmla="*/ 810901 w 8940800"/>
              <a:gd name="connsiteY4" fmla="*/ 6778823 h 6858000"/>
              <a:gd name="connsiteX5" fmla="*/ 0 w 8940800"/>
              <a:gd name="connsiteY5" fmla="*/ 3576331 h 6858000"/>
              <a:gd name="connsiteX6" fmla="*/ 972678 w 8940800"/>
              <a:gd name="connsiteY6" fmla="*/ 92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800" h="6858000">
                <a:moveTo>
                  <a:pt x="1031967" y="0"/>
                </a:moveTo>
                <a:lnTo>
                  <a:pt x="8940800" y="0"/>
                </a:lnTo>
                <a:lnTo>
                  <a:pt x="8940800" y="6858000"/>
                </a:lnTo>
                <a:lnTo>
                  <a:pt x="856427" y="6858000"/>
                </a:lnTo>
                <a:lnTo>
                  <a:pt x="810901" y="6778823"/>
                </a:lnTo>
                <a:cubicBezTo>
                  <a:pt x="293753" y="5826840"/>
                  <a:pt x="0" y="4735891"/>
                  <a:pt x="0" y="3576331"/>
                </a:cubicBezTo>
                <a:cubicBezTo>
                  <a:pt x="0" y="2300816"/>
                  <a:pt x="355441" y="1108318"/>
                  <a:pt x="972678" y="92483"/>
                </a:cubicBezTo>
                <a:close/>
              </a:path>
            </a:pathLst>
          </a:custGeom>
          <a:blipFill dpi="0" rotWithShape="1">
            <a:blip r:embed="rId2" cstate="screen">
              <a:duotone>
                <a:schemeClr val="bg2">
                  <a:shade val="45000"/>
                  <a:satMod val="135000"/>
                </a:schemeClr>
                <a:prstClr val="white"/>
              </a:duotone>
            </a:blip>
            <a:srcRect/>
            <a:stretch>
              <a:fillRect l="-87084" r="-87084"/>
            </a:stretch>
          </a:blip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 name="直接连接符 34"/>
          <p:cNvCxnSpPr/>
          <p:nvPr userDrawn="1"/>
        </p:nvCxnSpPr>
        <p:spPr>
          <a:xfrm>
            <a:off x="4520421" y="3267986"/>
            <a:ext cx="4014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H="1">
            <a:off x="7177579" y="3267986"/>
            <a:ext cx="13792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userDrawn="1"/>
        </p:nvSpPr>
        <p:spPr>
          <a:xfrm>
            <a:off x="6110295" y="881316"/>
            <a:ext cx="2446504" cy="307456"/>
          </a:xfrm>
          <a:prstGeom prst="rect">
            <a:avLst/>
          </a:prstGeom>
          <a:noFill/>
        </p:spPr>
        <p:txBody>
          <a:bodyPr wrap="none" rtlCol="0">
            <a:spAutoFit/>
          </a:bodyPr>
          <a:lstStyle/>
          <a:p>
            <a:pPr algn="r">
              <a:lnSpc>
                <a:spcPct val="130000"/>
              </a:lnSpc>
            </a:pPr>
            <a:r>
              <a:rPr lang="en-US" altLang="zh-CN" sz="1200" b="1" i="1" dirty="0">
                <a:solidFill>
                  <a:schemeClr val="tx1">
                    <a:lumMod val="50000"/>
                    <a:lumOff val="50000"/>
                  </a:schemeClr>
                </a:solidFill>
              </a:rPr>
              <a:t>//</a:t>
            </a:r>
            <a:r>
              <a:rPr lang="zh-CN" altLang="en-US" sz="1200" b="1" i="1" dirty="0">
                <a:solidFill>
                  <a:schemeClr val="tx1">
                    <a:lumMod val="50000"/>
                    <a:lumOff val="50000"/>
                  </a:schemeClr>
                </a:solidFill>
              </a:rPr>
              <a:t>   </a:t>
            </a:r>
            <a:r>
              <a:rPr lang="en-US" altLang="zh-CN" sz="1200" b="1" i="1" dirty="0">
                <a:solidFill>
                  <a:schemeClr val="tx1">
                    <a:lumMod val="50000"/>
                    <a:lumOff val="50000"/>
                  </a:schemeClr>
                </a:solidFill>
              </a:rPr>
              <a:t>Beijing Normal University  //</a:t>
            </a:r>
            <a:endParaRPr lang="zh-CN" altLang="en-US" sz="1200" b="1" i="1" dirty="0">
              <a:solidFill>
                <a:schemeClr val="tx1">
                  <a:lumMod val="50000"/>
                  <a:lumOff val="50000"/>
                </a:schemeClr>
              </a:solidFill>
            </a:endParaRPr>
          </a:p>
        </p:txBody>
      </p:sp>
      <p:pic>
        <p:nvPicPr>
          <p:cNvPr id="17" name="图片 16"/>
          <p:cNvPicPr>
            <a:picLocks noChangeAspect="1"/>
          </p:cNvPicPr>
          <p:nvPr userDrawn="1"/>
        </p:nvPicPr>
        <p:blipFill>
          <a:blip r:embed="rId3" cstate="screen"/>
          <a:srcRect/>
          <a:stretch>
            <a:fillRect/>
          </a:stretch>
        </p:blipFill>
        <p:spPr>
          <a:xfrm>
            <a:off x="8859304" y="0"/>
            <a:ext cx="3332696" cy="6858000"/>
          </a:xfrm>
          <a:custGeom>
            <a:avLst/>
            <a:gdLst>
              <a:gd name="connsiteX0" fmla="*/ 0 w 3332696"/>
              <a:gd name="connsiteY0" fmla="*/ 0 h 6858000"/>
              <a:gd name="connsiteX1" fmla="*/ 3332696 w 3332696"/>
              <a:gd name="connsiteY1" fmla="*/ 0 h 6858000"/>
              <a:gd name="connsiteX2" fmla="*/ 3332696 w 3332696"/>
              <a:gd name="connsiteY2" fmla="*/ 6858000 h 6858000"/>
              <a:gd name="connsiteX3" fmla="*/ 0 w 33326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2696" h="6858000">
                <a:moveTo>
                  <a:pt x="0" y="0"/>
                </a:moveTo>
                <a:lnTo>
                  <a:pt x="3332696" y="0"/>
                </a:lnTo>
                <a:lnTo>
                  <a:pt x="3332696" y="6858000"/>
                </a:lnTo>
                <a:lnTo>
                  <a:pt x="0" y="6858000"/>
                </a:lnTo>
                <a:close/>
              </a:path>
            </a:pathLst>
          </a:custGeom>
        </p:spPr>
      </p:pic>
      <p:grpSp>
        <p:nvGrpSpPr>
          <p:cNvPr id="14" name="组合 13"/>
          <p:cNvGrpSpPr/>
          <p:nvPr userDrawn="1"/>
        </p:nvGrpSpPr>
        <p:grpSpPr>
          <a:xfrm>
            <a:off x="6516090" y="3559967"/>
            <a:ext cx="224452" cy="224452"/>
            <a:chOff x="4342505" y="3584934"/>
            <a:chExt cx="224452" cy="224452"/>
          </a:xfrm>
        </p:grpSpPr>
        <p:sp>
          <p:nvSpPr>
            <p:cNvPr id="15" name="椭圆 14"/>
            <p:cNvSpPr/>
            <p:nvPr/>
          </p:nvSpPr>
          <p:spPr>
            <a:xfrm>
              <a:off x="4342505" y="3584934"/>
              <a:ext cx="224452" cy="224452"/>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6" name="iconfont-1187-868307"/>
            <p:cNvSpPr>
              <a:spLocks noChangeAspect="1"/>
            </p:cNvSpPr>
            <p:nvPr/>
          </p:nvSpPr>
          <p:spPr bwMode="auto">
            <a:xfrm>
              <a:off x="4389041" y="3621425"/>
              <a:ext cx="131380" cy="128610"/>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sp>
      </p:grpSp>
      <p:grpSp>
        <p:nvGrpSpPr>
          <p:cNvPr id="18" name="组合 17"/>
          <p:cNvGrpSpPr/>
          <p:nvPr userDrawn="1"/>
        </p:nvGrpSpPr>
        <p:grpSpPr>
          <a:xfrm>
            <a:off x="6406214" y="3979836"/>
            <a:ext cx="224452" cy="224452"/>
            <a:chOff x="4342505" y="3584934"/>
            <a:chExt cx="224452" cy="224452"/>
          </a:xfrm>
        </p:grpSpPr>
        <p:sp>
          <p:nvSpPr>
            <p:cNvPr id="19" name="椭圆 18"/>
            <p:cNvSpPr/>
            <p:nvPr/>
          </p:nvSpPr>
          <p:spPr>
            <a:xfrm>
              <a:off x="4342505" y="3584934"/>
              <a:ext cx="224452" cy="224452"/>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0" name="iconfont-1187-868307"/>
            <p:cNvSpPr>
              <a:spLocks noChangeAspect="1"/>
            </p:cNvSpPr>
            <p:nvPr/>
          </p:nvSpPr>
          <p:spPr bwMode="auto">
            <a:xfrm>
              <a:off x="4389041" y="3621425"/>
              <a:ext cx="131380" cy="128610"/>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sp>
      </p:grpSp>
      <p:sp>
        <p:nvSpPr>
          <p:cNvPr id="22" name="文本占位符 3"/>
          <p:cNvSpPr>
            <a:spLocks noGrp="1"/>
          </p:cNvSpPr>
          <p:nvPr>
            <p:ph type="body" sz="quarter" idx="11" hasCustomPrompt="1"/>
          </p:nvPr>
        </p:nvSpPr>
        <p:spPr>
          <a:xfrm>
            <a:off x="7049436" y="3547642"/>
            <a:ext cx="1651635" cy="279497"/>
          </a:xfrm>
          <a:prstGeom prst="rect">
            <a:avLst/>
          </a:prstGeom>
        </p:spPr>
        <p:txBody>
          <a:bodyPr anchor="ctr" anchorCtr="0">
            <a:normAutofit/>
          </a:bodyPr>
          <a:lstStyle>
            <a:lvl1pPr marL="0" marR="0" indent="0" algn="just" defTabSz="914400" rtl="0" eaLnBrk="1" fontAlgn="auto" latinLnBrk="0" hangingPunct="1">
              <a:lnSpc>
                <a:spcPct val="100000"/>
              </a:lnSpc>
              <a:spcBef>
                <a:spcPts val="0"/>
              </a:spcBef>
              <a:spcAft>
                <a:spcPts val="0"/>
              </a:spcAft>
              <a:buClrTx/>
              <a:buSzTx/>
              <a:buFontTx/>
              <a:buNone/>
              <a:defRPr>
                <a:solidFill>
                  <a:schemeClr val="accent1"/>
                </a:solidFill>
                <a:latin typeface="+mn-ea"/>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4EA1"/>
                </a:solidFill>
                <a:effectLst/>
                <a:uLnTx/>
                <a:uFillTx/>
                <a:latin typeface="思源黑体 CN Normal"/>
                <a:ea typeface="+mn-ea"/>
                <a:cs typeface="+mn-cs"/>
              </a:rPr>
              <a:t>答辩人：艾雪溪</a:t>
            </a:r>
            <a:endParaRPr kumimoji="0" lang="zh-CN" altLang="en-US" sz="1600" b="0" i="0" u="none" strike="noStrike" kern="1200" cap="none" spc="0" normalizeH="0" baseline="0" noProof="0" dirty="0">
              <a:ln>
                <a:noFill/>
              </a:ln>
              <a:solidFill>
                <a:srgbClr val="004EA1"/>
              </a:solidFill>
              <a:effectLst/>
              <a:uLnTx/>
              <a:uFillTx/>
              <a:latin typeface="思源黑体 CN Normal"/>
              <a:ea typeface="+mn-ea"/>
              <a:cs typeface="+mn-cs"/>
            </a:endParaRPr>
          </a:p>
        </p:txBody>
      </p:sp>
      <p:sp>
        <p:nvSpPr>
          <p:cNvPr id="23" name="文本占位符 3"/>
          <p:cNvSpPr>
            <a:spLocks noGrp="1"/>
          </p:cNvSpPr>
          <p:nvPr>
            <p:ph type="body" sz="quarter" idx="12" hasCustomPrompt="1"/>
          </p:nvPr>
        </p:nvSpPr>
        <p:spPr>
          <a:xfrm>
            <a:off x="6879442" y="3957036"/>
            <a:ext cx="1821629" cy="279497"/>
          </a:xfrm>
          <a:prstGeom prst="rect">
            <a:avLst/>
          </a:prstGeom>
        </p:spPr>
        <p:txBody>
          <a:bodyPr anchor="ctr" anchorCtr="0">
            <a:normAutofit/>
          </a:bodyPr>
          <a:lstStyle>
            <a:lvl1pPr marL="0" marR="0" indent="0" algn="just" defTabSz="914400" rtl="0" eaLnBrk="1" fontAlgn="auto" latinLnBrk="0" hangingPunct="1">
              <a:lnSpc>
                <a:spcPct val="100000"/>
              </a:lnSpc>
              <a:spcBef>
                <a:spcPts val="0"/>
              </a:spcBef>
              <a:spcAft>
                <a:spcPts val="0"/>
              </a:spcAft>
              <a:buClrTx/>
              <a:buSzTx/>
              <a:buFontTx/>
              <a:buNone/>
              <a:defRPr>
                <a:solidFill>
                  <a:schemeClr val="accent1"/>
                </a:solidFill>
                <a:latin typeface="+mn-ea"/>
                <a:ea typeface="+mn-ea"/>
              </a:defRPr>
            </a:lvl1pPr>
          </a:lstStyle>
          <a:p>
            <a:pPr algn="r"/>
            <a:r>
              <a:rPr lang="zh-CN" altLang="en-US" sz="1600" dirty="0">
                <a:solidFill>
                  <a:schemeClr val="accent1"/>
                </a:solidFill>
                <a:latin typeface="+mn-ea"/>
              </a:rPr>
              <a:t>指导老师：艾雪溪</a:t>
            </a:r>
            <a:endParaRPr lang="zh-CN" altLang="en-US" sz="1600" dirty="0">
              <a:solidFill>
                <a:schemeClr val="accent1"/>
              </a:solidFill>
              <a:latin typeface="+mn-ea"/>
            </a:endParaRPr>
          </a:p>
        </p:txBody>
      </p:sp>
      <p:sp>
        <p:nvSpPr>
          <p:cNvPr id="24" name="标题 1"/>
          <p:cNvSpPr>
            <a:spLocks noGrp="1"/>
          </p:cNvSpPr>
          <p:nvPr>
            <p:ph type="title" hasCustomPrompt="1"/>
          </p:nvPr>
        </p:nvSpPr>
        <p:spPr>
          <a:xfrm>
            <a:off x="3485213" y="2051375"/>
            <a:ext cx="5162793" cy="1168311"/>
          </a:xfrm>
          <a:prstGeom prst="rect">
            <a:avLst/>
          </a:prstGeom>
        </p:spPr>
        <p:txBody>
          <a:bodyPr/>
          <a:lstStyle>
            <a:lvl1pPr marL="0" marR="0" indent="0" algn="r" defTabSz="914400" rtl="0" eaLnBrk="1" fontAlgn="auto" latinLnBrk="0" hangingPunct="1">
              <a:lnSpc>
                <a:spcPct val="100000"/>
              </a:lnSpc>
              <a:spcBef>
                <a:spcPct val="0"/>
              </a:spcBef>
              <a:spcAft>
                <a:spcPts val="0"/>
              </a:spcAft>
              <a:buClrTx/>
              <a:buSzTx/>
              <a:buFontTx/>
              <a:buNone/>
              <a:defRPr lang="zh-CN" altLang="en-US" sz="3600" kern="1200" dirty="0" smtClean="0">
                <a:gradFill>
                  <a:gsLst>
                    <a:gs pos="0">
                      <a:schemeClr val="accent2"/>
                    </a:gs>
                    <a:gs pos="100000">
                      <a:schemeClr val="accent1"/>
                    </a:gs>
                  </a:gsLst>
                  <a:lin ang="5400000" scaled="0"/>
                </a:gradFill>
                <a:latin typeface="+mj-ea"/>
                <a:ea typeface="+mj-ea"/>
                <a:cs typeface="+mn-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dirty="0"/>
              <a:t>请在这里输入标题</a:t>
            </a:r>
            <a:br>
              <a:rPr lang="en-US" altLang="zh-CN" dirty="0"/>
            </a:br>
            <a:r>
              <a:rPr lang="zh-CN" altLang="en-US" dirty="0"/>
              <a:t>如果可以请输入两行</a:t>
            </a:r>
            <a:endParaRPr lang="zh-CN" altLang="en-US" dirty="0"/>
          </a:p>
        </p:txBody>
      </p:sp>
      <p:pic>
        <p:nvPicPr>
          <p:cNvPr id="2" name="图片 1"/>
          <p:cNvPicPr>
            <a:picLocks noChangeAspect="1"/>
          </p:cNvPicPr>
          <p:nvPr userDrawn="1"/>
        </p:nvPicPr>
        <p:blipFill rotWithShape="1">
          <a:blip r:embed="rId4" cstate="screen"/>
          <a:srcRect t="2968" r="82684" b="3516"/>
          <a:stretch>
            <a:fillRect/>
          </a:stretch>
        </p:blipFill>
        <p:spPr>
          <a:xfrm>
            <a:off x="3386614" y="-162047"/>
            <a:ext cx="1379220" cy="70200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sp>
        <p:nvSpPr>
          <p:cNvPr id="5" name="任意多边形: 形状 4"/>
          <p:cNvSpPr/>
          <p:nvPr userDrawn="1"/>
        </p:nvSpPr>
        <p:spPr>
          <a:xfrm rot="16200000">
            <a:off x="3064823" y="1094465"/>
            <a:ext cx="6857999" cy="4770120"/>
          </a:xfrm>
          <a:custGeom>
            <a:avLst/>
            <a:gdLst>
              <a:gd name="connsiteX0" fmla="*/ 582983 w 12192000"/>
              <a:gd name="connsiteY0" fmla="*/ 0 h 4770120"/>
              <a:gd name="connsiteX1" fmla="*/ 10466017 w 12192000"/>
              <a:gd name="connsiteY1" fmla="*/ 0 h 4770120"/>
              <a:gd name="connsiteX2" fmla="*/ 10890160 w 12192000"/>
              <a:gd name="connsiteY2" fmla="*/ 99133 h 4770120"/>
              <a:gd name="connsiteX3" fmla="*/ 12033619 w 12192000"/>
              <a:gd name="connsiteY3" fmla="*/ 456528 h 4770120"/>
              <a:gd name="connsiteX4" fmla="*/ 12192000 w 12192000"/>
              <a:gd name="connsiteY4" fmla="*/ 522728 h 4770120"/>
              <a:gd name="connsiteX5" fmla="*/ 12192000 w 12192000"/>
              <a:gd name="connsiteY5" fmla="*/ 3744472 h 4770120"/>
              <a:gd name="connsiteX6" fmla="*/ 12033619 w 12192000"/>
              <a:gd name="connsiteY6" fmla="*/ 3810672 h 4770120"/>
              <a:gd name="connsiteX7" fmla="*/ 5524500 w 12192000"/>
              <a:gd name="connsiteY7" fmla="*/ 4770120 h 4770120"/>
              <a:gd name="connsiteX8" fmla="*/ 158840 w 12192000"/>
              <a:gd name="connsiteY8" fmla="*/ 4168067 h 4770120"/>
              <a:gd name="connsiteX9" fmla="*/ 0 w 12192000"/>
              <a:gd name="connsiteY9" fmla="*/ 4122945 h 4770120"/>
              <a:gd name="connsiteX10" fmla="*/ 0 w 12192000"/>
              <a:gd name="connsiteY10" fmla="*/ 144255 h 4770120"/>
              <a:gd name="connsiteX11" fmla="*/ 158840 w 12192000"/>
              <a:gd name="connsiteY11" fmla="*/ 99133 h 477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70120">
                <a:moveTo>
                  <a:pt x="582983" y="0"/>
                </a:moveTo>
                <a:lnTo>
                  <a:pt x="10466017" y="0"/>
                </a:lnTo>
                <a:lnTo>
                  <a:pt x="10890160" y="99133"/>
                </a:lnTo>
                <a:cubicBezTo>
                  <a:pt x="11306767" y="206594"/>
                  <a:pt x="11689804" y="326315"/>
                  <a:pt x="12033619" y="456528"/>
                </a:cubicBezTo>
                <a:lnTo>
                  <a:pt x="12192000" y="522728"/>
                </a:lnTo>
                <a:lnTo>
                  <a:pt x="12192000" y="3744472"/>
                </a:lnTo>
                <a:lnTo>
                  <a:pt x="12033619" y="3810672"/>
                </a:lnTo>
                <a:cubicBezTo>
                  <a:pt x="10486453" y="4396631"/>
                  <a:pt x="8145025" y="4770120"/>
                  <a:pt x="5524500" y="4770120"/>
                </a:cubicBezTo>
                <a:cubicBezTo>
                  <a:pt x="3486315" y="4770120"/>
                  <a:pt x="1616965" y="4544182"/>
                  <a:pt x="158840" y="4168067"/>
                </a:cubicBezTo>
                <a:lnTo>
                  <a:pt x="0" y="4122945"/>
                </a:lnTo>
                <a:lnTo>
                  <a:pt x="0" y="144255"/>
                </a:lnTo>
                <a:lnTo>
                  <a:pt x="158840" y="99133"/>
                </a:lnTo>
                <a:close/>
              </a:path>
            </a:pathLst>
          </a:custGeom>
          <a:solidFill>
            <a:schemeClr val="accent2"/>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任意多边形: 形状 5"/>
          <p:cNvSpPr/>
          <p:nvPr userDrawn="1">
            <p:custDataLst>
              <p:tags r:id="rId2"/>
            </p:custDataLst>
          </p:nvPr>
        </p:nvSpPr>
        <p:spPr>
          <a:xfrm rot="16200000">
            <a:off x="2979431" y="1033566"/>
            <a:ext cx="6857999" cy="4770120"/>
          </a:xfrm>
          <a:custGeom>
            <a:avLst/>
            <a:gdLst>
              <a:gd name="connsiteX0" fmla="*/ 1619303 w 12192000"/>
              <a:gd name="connsiteY0" fmla="*/ 0 h 4770120"/>
              <a:gd name="connsiteX1" fmla="*/ 11502337 w 12192000"/>
              <a:gd name="connsiteY1" fmla="*/ 0 h 4770120"/>
              <a:gd name="connsiteX2" fmla="*/ 11926480 w 12192000"/>
              <a:gd name="connsiteY2" fmla="*/ 99133 h 4770120"/>
              <a:gd name="connsiteX3" fmla="*/ 12192000 w 12192000"/>
              <a:gd name="connsiteY3" fmla="*/ 174560 h 4770120"/>
              <a:gd name="connsiteX4" fmla="*/ 12192000 w 12192000"/>
              <a:gd name="connsiteY4" fmla="*/ 4092641 h 4770120"/>
              <a:gd name="connsiteX5" fmla="*/ 11926480 w 12192000"/>
              <a:gd name="connsiteY5" fmla="*/ 4168067 h 4770120"/>
              <a:gd name="connsiteX6" fmla="*/ 6560820 w 12192000"/>
              <a:gd name="connsiteY6" fmla="*/ 4770120 h 4770120"/>
              <a:gd name="connsiteX7" fmla="*/ 51702 w 12192000"/>
              <a:gd name="connsiteY7" fmla="*/ 3810672 h 4770120"/>
              <a:gd name="connsiteX8" fmla="*/ 0 w 12192000"/>
              <a:gd name="connsiteY8" fmla="*/ 3789062 h 4770120"/>
              <a:gd name="connsiteX9" fmla="*/ 0 w 12192000"/>
              <a:gd name="connsiteY9" fmla="*/ 478138 h 4770120"/>
              <a:gd name="connsiteX10" fmla="*/ 51702 w 12192000"/>
              <a:gd name="connsiteY10" fmla="*/ 456528 h 4770120"/>
              <a:gd name="connsiteX11" fmla="*/ 1195161 w 12192000"/>
              <a:gd name="connsiteY11" fmla="*/ 99133 h 477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70120">
                <a:moveTo>
                  <a:pt x="1619303" y="0"/>
                </a:moveTo>
                <a:lnTo>
                  <a:pt x="11502337" y="0"/>
                </a:lnTo>
                <a:lnTo>
                  <a:pt x="11926480" y="99133"/>
                </a:lnTo>
                <a:lnTo>
                  <a:pt x="12192000" y="174560"/>
                </a:lnTo>
                <a:lnTo>
                  <a:pt x="12192000" y="4092641"/>
                </a:lnTo>
                <a:lnTo>
                  <a:pt x="11926480" y="4168067"/>
                </a:lnTo>
                <a:cubicBezTo>
                  <a:pt x="10468356" y="4544182"/>
                  <a:pt x="8599006" y="4770120"/>
                  <a:pt x="6560820" y="4770120"/>
                </a:cubicBezTo>
                <a:cubicBezTo>
                  <a:pt x="3940296" y="4770120"/>
                  <a:pt x="1598867" y="4396631"/>
                  <a:pt x="51702" y="3810672"/>
                </a:cubicBezTo>
                <a:lnTo>
                  <a:pt x="0" y="3789062"/>
                </a:lnTo>
                <a:lnTo>
                  <a:pt x="0" y="478138"/>
                </a:lnTo>
                <a:lnTo>
                  <a:pt x="51702" y="456528"/>
                </a:lnTo>
                <a:cubicBezTo>
                  <a:pt x="395516" y="326315"/>
                  <a:pt x="778554" y="206594"/>
                  <a:pt x="1195161" y="99133"/>
                </a:cubicBezTo>
                <a:close/>
              </a:path>
            </a:pathLst>
          </a:cu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任意多边形: 形状 6"/>
          <p:cNvSpPr/>
          <p:nvPr userDrawn="1">
            <p:custDataLst>
              <p:tags r:id="rId3"/>
            </p:custDataLst>
          </p:nvPr>
        </p:nvSpPr>
        <p:spPr>
          <a:xfrm rot="16200000">
            <a:off x="2618105" y="-2664460"/>
            <a:ext cx="6957060" cy="12190730"/>
          </a:xfrm>
          <a:prstGeom prst="rect">
            <a:avLst/>
          </a:prstGeom>
          <a:blipFill>
            <a:blip r:embed="rId4" cstate="screen">
              <a:duotone>
                <a:schemeClr val="bg2">
                  <a:shade val="45000"/>
                  <a:satMod val="135000"/>
                </a:schemeClr>
                <a:prstClr val="white"/>
              </a:duotone>
            </a:blip>
            <a:stretch>
              <a:fillRect l="-87084" r="-87084"/>
            </a:stretch>
          </a:blipFill>
          <a:ln w="0" cap="flat" cmpd="sng" algn="ctr">
            <a:solidFill>
              <a:schemeClr val="bg1"/>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图片占位符 78"/>
          <p:cNvSpPr>
            <a:spLocks noGrp="1"/>
          </p:cNvSpPr>
          <p:nvPr>
            <p:ph type="pic" sz="quarter" idx="10"/>
          </p:nvPr>
        </p:nvSpPr>
        <p:spPr>
          <a:xfrm>
            <a:off x="8064470" y="15936"/>
            <a:ext cx="4127530" cy="6856607"/>
          </a:xfrm>
          <a:custGeom>
            <a:avLst/>
            <a:gdLst>
              <a:gd name="connsiteX0" fmla="*/ 0 w 4310410"/>
              <a:gd name="connsiteY0" fmla="*/ 0 h 6856607"/>
              <a:gd name="connsiteX1" fmla="*/ 4310410 w 4310410"/>
              <a:gd name="connsiteY1" fmla="*/ 0 h 6856607"/>
              <a:gd name="connsiteX2" fmla="*/ 4310410 w 4310410"/>
              <a:gd name="connsiteY2" fmla="*/ 6856607 h 6856607"/>
              <a:gd name="connsiteX3" fmla="*/ 139067 w 4310410"/>
              <a:gd name="connsiteY3" fmla="*/ 6856607 h 6856607"/>
              <a:gd name="connsiteX4" fmla="*/ 248500 w 4310410"/>
              <a:gd name="connsiteY4" fmla="*/ 6615058 h 6856607"/>
              <a:gd name="connsiteX5" fmla="*/ 817834 w 4310410"/>
              <a:gd name="connsiteY5" fmla="*/ 3565993 h 6856607"/>
              <a:gd name="connsiteX6" fmla="*/ 85731 w 4310410"/>
              <a:gd name="connsiteY6" fmla="*/ 157652 h 685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0410" h="6856607">
                <a:moveTo>
                  <a:pt x="0" y="0"/>
                </a:moveTo>
                <a:lnTo>
                  <a:pt x="4310410" y="0"/>
                </a:lnTo>
                <a:lnTo>
                  <a:pt x="4310410" y="6856607"/>
                </a:lnTo>
                <a:lnTo>
                  <a:pt x="139067" y="6856607"/>
                </a:lnTo>
                <a:lnTo>
                  <a:pt x="248500" y="6615058"/>
                </a:lnTo>
                <a:cubicBezTo>
                  <a:pt x="607483" y="5749580"/>
                  <a:pt x="817834" y="4698841"/>
                  <a:pt x="817834" y="3565993"/>
                </a:cubicBezTo>
                <a:cubicBezTo>
                  <a:pt x="817834" y="2271309"/>
                  <a:pt x="543090" y="1083872"/>
                  <a:pt x="85731" y="157652"/>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rcRect l="8850" t="10409" r="34688" b="251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任意多边形: 形状 3"/>
          <p:cNvSpPr/>
          <p:nvPr userDrawn="1"/>
        </p:nvSpPr>
        <p:spPr>
          <a:xfrm>
            <a:off x="0" y="0"/>
            <a:ext cx="12189216" cy="6858000"/>
          </a:xfrm>
          <a:custGeom>
            <a:avLst/>
            <a:gdLst>
              <a:gd name="connsiteX0" fmla="*/ 1031967 w 8940800"/>
              <a:gd name="connsiteY0" fmla="*/ 0 h 6858000"/>
              <a:gd name="connsiteX1" fmla="*/ 8940800 w 8940800"/>
              <a:gd name="connsiteY1" fmla="*/ 0 h 6858000"/>
              <a:gd name="connsiteX2" fmla="*/ 8940800 w 8940800"/>
              <a:gd name="connsiteY2" fmla="*/ 6858000 h 6858000"/>
              <a:gd name="connsiteX3" fmla="*/ 856427 w 8940800"/>
              <a:gd name="connsiteY3" fmla="*/ 6858000 h 6858000"/>
              <a:gd name="connsiteX4" fmla="*/ 810901 w 8940800"/>
              <a:gd name="connsiteY4" fmla="*/ 6778823 h 6858000"/>
              <a:gd name="connsiteX5" fmla="*/ 0 w 8940800"/>
              <a:gd name="connsiteY5" fmla="*/ 3576331 h 6858000"/>
              <a:gd name="connsiteX6" fmla="*/ 972678 w 8940800"/>
              <a:gd name="connsiteY6" fmla="*/ 92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800" h="6858000">
                <a:moveTo>
                  <a:pt x="1031967" y="0"/>
                </a:moveTo>
                <a:lnTo>
                  <a:pt x="8940800" y="0"/>
                </a:lnTo>
                <a:lnTo>
                  <a:pt x="8940800" y="6858000"/>
                </a:lnTo>
                <a:lnTo>
                  <a:pt x="856427" y="6858000"/>
                </a:lnTo>
                <a:lnTo>
                  <a:pt x="810901" y="6778823"/>
                </a:lnTo>
                <a:cubicBezTo>
                  <a:pt x="293753" y="5826840"/>
                  <a:pt x="0" y="4735891"/>
                  <a:pt x="0" y="3576331"/>
                </a:cubicBezTo>
                <a:cubicBezTo>
                  <a:pt x="0" y="2300816"/>
                  <a:pt x="355441" y="1108318"/>
                  <a:pt x="972678" y="92483"/>
                </a:cubicBezTo>
                <a:close/>
              </a:path>
            </a:pathLst>
          </a:custGeom>
          <a:solidFill>
            <a:schemeClr val="bg1">
              <a:alpha val="4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任意多边形: 形状 4"/>
          <p:cNvSpPr/>
          <p:nvPr userDrawn="1"/>
        </p:nvSpPr>
        <p:spPr>
          <a:xfrm flipH="1">
            <a:off x="-2372" y="11256"/>
            <a:ext cx="4506673" cy="6858000"/>
          </a:xfrm>
          <a:custGeom>
            <a:avLst/>
            <a:gdLst>
              <a:gd name="connsiteX0" fmla="*/ 1031967 w 8940800"/>
              <a:gd name="connsiteY0" fmla="*/ 0 h 6858000"/>
              <a:gd name="connsiteX1" fmla="*/ 8940800 w 8940800"/>
              <a:gd name="connsiteY1" fmla="*/ 0 h 6858000"/>
              <a:gd name="connsiteX2" fmla="*/ 8940800 w 8940800"/>
              <a:gd name="connsiteY2" fmla="*/ 6858000 h 6858000"/>
              <a:gd name="connsiteX3" fmla="*/ 856427 w 8940800"/>
              <a:gd name="connsiteY3" fmla="*/ 6858000 h 6858000"/>
              <a:gd name="connsiteX4" fmla="*/ 810901 w 8940800"/>
              <a:gd name="connsiteY4" fmla="*/ 6778823 h 6858000"/>
              <a:gd name="connsiteX5" fmla="*/ 0 w 8940800"/>
              <a:gd name="connsiteY5" fmla="*/ 3576331 h 6858000"/>
              <a:gd name="connsiteX6" fmla="*/ 972678 w 8940800"/>
              <a:gd name="connsiteY6" fmla="*/ 92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800" h="6858000">
                <a:moveTo>
                  <a:pt x="1031967" y="0"/>
                </a:moveTo>
                <a:lnTo>
                  <a:pt x="8940800" y="0"/>
                </a:lnTo>
                <a:lnTo>
                  <a:pt x="8940800" y="6858000"/>
                </a:lnTo>
                <a:lnTo>
                  <a:pt x="856427" y="6858000"/>
                </a:lnTo>
                <a:lnTo>
                  <a:pt x="810901" y="6778823"/>
                </a:lnTo>
                <a:cubicBezTo>
                  <a:pt x="293753" y="5826840"/>
                  <a:pt x="0" y="4735891"/>
                  <a:pt x="0" y="3576331"/>
                </a:cubicBezTo>
                <a:cubicBezTo>
                  <a:pt x="0" y="2300816"/>
                  <a:pt x="355441" y="1108318"/>
                  <a:pt x="972678" y="92483"/>
                </a:cubicBezTo>
                <a:close/>
              </a:path>
            </a:pathLst>
          </a:custGeom>
          <a:gradFill>
            <a:gsLst>
              <a:gs pos="0">
                <a:schemeClr val="accent1"/>
              </a:gs>
              <a:gs pos="100000">
                <a:schemeClr val="accent2"/>
              </a:gs>
            </a:gsLst>
            <a:lin ang="108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userDrawn="1"/>
        </p:nvGrpSpPr>
        <p:grpSpPr>
          <a:xfrm>
            <a:off x="1472858" y="2512104"/>
            <a:ext cx="1920719" cy="1384217"/>
            <a:chOff x="695325" y="609600"/>
            <a:chExt cx="1920719" cy="1384217"/>
          </a:xfrm>
        </p:grpSpPr>
        <p:sp>
          <p:nvSpPr>
            <p:cNvPr id="7" name="文本框 6"/>
            <p:cNvSpPr txBox="1"/>
            <p:nvPr/>
          </p:nvSpPr>
          <p:spPr>
            <a:xfrm>
              <a:off x="947798" y="609600"/>
              <a:ext cx="1415772" cy="972895"/>
            </a:xfrm>
            <a:prstGeom prst="rect">
              <a:avLst/>
            </a:prstGeom>
            <a:noFill/>
          </p:spPr>
          <p:txBody>
            <a:bodyPr wrap="none" rtlCol="0">
              <a:spAutoFit/>
            </a:bodyPr>
            <a:lstStyle/>
            <a:p>
              <a:pPr algn="l">
                <a:lnSpc>
                  <a:spcPct val="130000"/>
                </a:lnSpc>
              </a:pPr>
              <a:r>
                <a:rPr lang="zh-CN" altLang="en-US" sz="4800" dirty="0">
                  <a:solidFill>
                    <a:schemeClr val="bg1"/>
                  </a:solidFill>
                  <a:latin typeface="+mj-ea"/>
                  <a:ea typeface="+mj-ea"/>
                </a:rPr>
                <a:t>目录</a:t>
              </a:r>
              <a:endParaRPr lang="en-US" altLang="zh-CN" sz="4800" dirty="0">
                <a:solidFill>
                  <a:schemeClr val="bg1"/>
                </a:solidFill>
                <a:latin typeface="+mj-ea"/>
                <a:ea typeface="+mj-ea"/>
              </a:endParaRPr>
            </a:p>
          </p:txBody>
        </p:sp>
        <p:sp>
          <p:nvSpPr>
            <p:cNvPr id="8" name="文本框 7"/>
            <p:cNvSpPr txBox="1"/>
            <p:nvPr/>
          </p:nvSpPr>
          <p:spPr>
            <a:xfrm>
              <a:off x="695325" y="1399615"/>
              <a:ext cx="1920719" cy="594202"/>
            </a:xfrm>
            <a:prstGeom prst="rect">
              <a:avLst/>
            </a:prstGeom>
            <a:noFill/>
          </p:spPr>
          <p:txBody>
            <a:bodyPr wrap="none" rtlCol="0">
              <a:spAutoFit/>
            </a:bodyPr>
            <a:lstStyle/>
            <a:p>
              <a:pPr algn="l">
                <a:lnSpc>
                  <a:spcPct val="130000"/>
                </a:lnSpc>
              </a:pPr>
              <a:r>
                <a:rPr lang="en-US" altLang="zh-CN" sz="2800" dirty="0">
                  <a:solidFill>
                    <a:schemeClr val="bg1"/>
                  </a:solidFill>
                  <a:latin typeface="+mj-ea"/>
                  <a:ea typeface="+mj-ea"/>
                </a:rPr>
                <a:t>CONTENT</a:t>
              </a:r>
              <a:endParaRPr lang="zh-CN" altLang="en-US" sz="2800" dirty="0">
                <a:solidFill>
                  <a:schemeClr val="bg1"/>
                </a:solidFill>
                <a:latin typeface="+mj-ea"/>
                <a:ea typeface="+mj-ea"/>
              </a:endParaRPr>
            </a:p>
          </p:txBody>
        </p:sp>
      </p:grpSp>
      <p:sp>
        <p:nvSpPr>
          <p:cNvPr id="9" name="任意多边形: 形状 8"/>
          <p:cNvSpPr/>
          <p:nvPr userDrawn="1"/>
        </p:nvSpPr>
        <p:spPr>
          <a:xfrm>
            <a:off x="3874895" y="0"/>
            <a:ext cx="513330" cy="6923314"/>
          </a:xfrm>
          <a:custGeom>
            <a:avLst/>
            <a:gdLst>
              <a:gd name="connsiteX0" fmla="*/ 0 w 513330"/>
              <a:gd name="connsiteY0" fmla="*/ 0 h 6923314"/>
              <a:gd name="connsiteX1" fmla="*/ 261257 w 513330"/>
              <a:gd name="connsiteY1" fmla="*/ 974690 h 6923314"/>
              <a:gd name="connsiteX2" fmla="*/ 411982 w 513330"/>
              <a:gd name="connsiteY2" fmla="*/ 1899138 h 6923314"/>
              <a:gd name="connsiteX3" fmla="*/ 482320 w 513330"/>
              <a:gd name="connsiteY3" fmla="*/ 2753248 h 6923314"/>
              <a:gd name="connsiteX4" fmla="*/ 512466 w 513330"/>
              <a:gd name="connsiteY4" fmla="*/ 3466681 h 6923314"/>
              <a:gd name="connsiteX5" fmla="*/ 492369 w 513330"/>
              <a:gd name="connsiteY5" fmla="*/ 4481565 h 6923314"/>
              <a:gd name="connsiteX6" fmla="*/ 371789 w 513330"/>
              <a:gd name="connsiteY6" fmla="*/ 5496448 h 6923314"/>
              <a:gd name="connsiteX7" fmla="*/ 180870 w 513330"/>
              <a:gd name="connsiteY7" fmla="*/ 6451042 h 6923314"/>
              <a:gd name="connsiteX8" fmla="*/ 80386 w 513330"/>
              <a:gd name="connsiteY8" fmla="*/ 6923314 h 69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30" h="6923314">
                <a:moveTo>
                  <a:pt x="0" y="0"/>
                </a:moveTo>
                <a:cubicBezTo>
                  <a:pt x="96296" y="329083"/>
                  <a:pt x="192593" y="658167"/>
                  <a:pt x="261257" y="974690"/>
                </a:cubicBezTo>
                <a:cubicBezTo>
                  <a:pt x="329921" y="1291213"/>
                  <a:pt x="375138" y="1602712"/>
                  <a:pt x="411982" y="1899138"/>
                </a:cubicBezTo>
                <a:cubicBezTo>
                  <a:pt x="448826" y="2195564"/>
                  <a:pt x="465573" y="2491991"/>
                  <a:pt x="482320" y="2753248"/>
                </a:cubicBezTo>
                <a:cubicBezTo>
                  <a:pt x="499067" y="3014505"/>
                  <a:pt x="510791" y="3178628"/>
                  <a:pt x="512466" y="3466681"/>
                </a:cubicBezTo>
                <a:cubicBezTo>
                  <a:pt x="514141" y="3754734"/>
                  <a:pt x="515815" y="4143271"/>
                  <a:pt x="492369" y="4481565"/>
                </a:cubicBezTo>
                <a:cubicBezTo>
                  <a:pt x="468923" y="4819859"/>
                  <a:pt x="423705" y="5168202"/>
                  <a:pt x="371789" y="5496448"/>
                </a:cubicBezTo>
                <a:cubicBezTo>
                  <a:pt x="319873" y="5824694"/>
                  <a:pt x="229437" y="6213231"/>
                  <a:pt x="180870" y="6451042"/>
                </a:cubicBezTo>
                <a:cubicBezTo>
                  <a:pt x="132303" y="6688853"/>
                  <a:pt x="154074" y="6775938"/>
                  <a:pt x="80386" y="6923314"/>
                </a:cubicBezTo>
              </a:path>
            </a:pathLst>
          </a:custGeom>
          <a:noFill/>
          <a:ln w="0" cap="flat" cmpd="sng" algn="ctr">
            <a:solidFill>
              <a:schemeClr val="bg1"/>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图片 11"/>
          <p:cNvSpPr/>
          <p:nvPr userDrawn="1">
            <p:custDataLst>
              <p:tags r:id="rId3"/>
            </p:custDataLst>
          </p:nvPr>
        </p:nvSpPr>
        <p:spPr>
          <a:xfrm>
            <a:off x="-1962091" y="752207"/>
            <a:ext cx="5365068"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21000"/>
              <a:biLevel thresh="2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6" name="图片 35"/>
          <p:cNvPicPr>
            <a:picLocks noChangeAspect="1"/>
          </p:cNvPicPr>
          <p:nvPr userDrawn="1"/>
        </p:nvPicPr>
        <p:blipFill>
          <a:blip r:embed="rId5"/>
          <a:stretch>
            <a:fillRect/>
          </a:stretch>
        </p:blipFill>
        <p:spPr>
          <a:xfrm>
            <a:off x="10167002" y="0"/>
            <a:ext cx="1329673"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pic>
        <p:nvPicPr>
          <p:cNvPr id="21" name="图片 20"/>
          <p:cNvPicPr>
            <a:picLocks noChangeAspect="1"/>
          </p:cNvPicPr>
          <p:nvPr userDrawn="1"/>
        </p:nvPicPr>
        <p:blipFill>
          <a:blip r:embed="rId2">
            <a:duotone>
              <a:schemeClr val="bg2">
                <a:shade val="45000"/>
                <a:satMod val="135000"/>
              </a:schemeClr>
              <a:prstClr val="white"/>
            </a:duotone>
          </a:blip>
          <a:stretch>
            <a:fillRect/>
          </a:stretch>
        </p:blipFill>
        <p:spPr>
          <a:xfrm>
            <a:off x="0" y="23197"/>
            <a:ext cx="12191998" cy="6858000"/>
          </a:xfrm>
          <a:prstGeom prst="rect">
            <a:avLst/>
          </a:prstGeom>
        </p:spPr>
      </p:pic>
      <p:sp>
        <p:nvSpPr>
          <p:cNvPr id="7" name="任意多边形: 形状 6"/>
          <p:cNvSpPr/>
          <p:nvPr userDrawn="1"/>
        </p:nvSpPr>
        <p:spPr>
          <a:xfrm>
            <a:off x="0" y="0"/>
            <a:ext cx="3828948" cy="3779520"/>
          </a:xfrm>
          <a:custGeom>
            <a:avLst/>
            <a:gdLst>
              <a:gd name="connsiteX0" fmla="*/ 0 w 3828948"/>
              <a:gd name="connsiteY0" fmla="*/ 0 h 3779520"/>
              <a:gd name="connsiteX1" fmla="*/ 3478215 w 3828948"/>
              <a:gd name="connsiteY1" fmla="*/ 0 h 3779520"/>
              <a:gd name="connsiteX2" fmla="*/ 3526530 w 3828948"/>
              <a:gd name="connsiteY2" fmla="*/ 79529 h 3779520"/>
              <a:gd name="connsiteX3" fmla="*/ 3828948 w 3828948"/>
              <a:gd name="connsiteY3" fmla="*/ 1273870 h 3779520"/>
              <a:gd name="connsiteX4" fmla="*/ 1323298 w 3828948"/>
              <a:gd name="connsiteY4" fmla="*/ 3779520 h 3779520"/>
              <a:gd name="connsiteX5" fmla="*/ 128957 w 3828948"/>
              <a:gd name="connsiteY5" fmla="*/ 3477102 h 3779520"/>
              <a:gd name="connsiteX6" fmla="*/ 0 w 3828948"/>
              <a:gd name="connsiteY6" fmla="*/ 3398759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8948" h="3779520">
                <a:moveTo>
                  <a:pt x="0" y="0"/>
                </a:moveTo>
                <a:lnTo>
                  <a:pt x="3478215" y="0"/>
                </a:lnTo>
                <a:lnTo>
                  <a:pt x="3526530" y="79529"/>
                </a:lnTo>
                <a:cubicBezTo>
                  <a:pt x="3719396" y="434562"/>
                  <a:pt x="3828948" y="841423"/>
                  <a:pt x="3828948" y="1273870"/>
                </a:cubicBezTo>
                <a:cubicBezTo>
                  <a:pt x="3828948" y="2657702"/>
                  <a:pt x="2707130" y="3779520"/>
                  <a:pt x="1323298" y="3779520"/>
                </a:cubicBezTo>
                <a:cubicBezTo>
                  <a:pt x="890851" y="3779520"/>
                  <a:pt x="483991" y="3669968"/>
                  <a:pt x="128957" y="3477102"/>
                </a:cubicBezTo>
                <a:lnTo>
                  <a:pt x="0" y="3398759"/>
                </a:lnTo>
                <a:close/>
              </a:path>
            </a:pathLst>
          </a:custGeom>
          <a:solidFill>
            <a:schemeClr val="accent1">
              <a:alpha val="45000"/>
            </a:schemeClr>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 name="任意多边形: 形状 8"/>
          <p:cNvSpPr/>
          <p:nvPr userDrawn="1"/>
        </p:nvSpPr>
        <p:spPr>
          <a:xfrm flipH="1" flipV="1">
            <a:off x="0" y="2985332"/>
            <a:ext cx="3169622" cy="3872669"/>
          </a:xfrm>
          <a:custGeom>
            <a:avLst/>
            <a:gdLst>
              <a:gd name="connsiteX0" fmla="*/ 2834640 w 3169622"/>
              <a:gd name="connsiteY0" fmla="*/ 3872669 h 3872669"/>
              <a:gd name="connsiteX1" fmla="*/ 0 w 3169622"/>
              <a:gd name="connsiteY1" fmla="*/ 1038029 h 3872669"/>
              <a:gd name="connsiteX2" fmla="*/ 127440 w 3169622"/>
              <a:gd name="connsiteY2" fmla="*/ 195094 h 3872669"/>
              <a:gd name="connsiteX3" fmla="*/ 198845 w 3169622"/>
              <a:gd name="connsiteY3" fmla="*/ 0 h 3872669"/>
              <a:gd name="connsiteX4" fmla="*/ 3169622 w 3169622"/>
              <a:gd name="connsiteY4" fmla="*/ 0 h 3872669"/>
              <a:gd name="connsiteX5" fmla="*/ 3169622 w 3169622"/>
              <a:gd name="connsiteY5" fmla="*/ 3851142 h 3872669"/>
              <a:gd name="connsiteX6" fmla="*/ 3124465 w 3169622"/>
              <a:gd name="connsiteY6" fmla="*/ 3858034 h 3872669"/>
              <a:gd name="connsiteX7" fmla="*/ 2834640 w 3169622"/>
              <a:gd name="connsiteY7" fmla="*/ 3872669 h 387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622" h="3872669">
                <a:moveTo>
                  <a:pt x="2834640" y="3872669"/>
                </a:moveTo>
                <a:cubicBezTo>
                  <a:pt x="1269112" y="3872669"/>
                  <a:pt x="0" y="2603557"/>
                  <a:pt x="0" y="1038029"/>
                </a:cubicBezTo>
                <a:cubicBezTo>
                  <a:pt x="0" y="744493"/>
                  <a:pt x="44617" y="461377"/>
                  <a:pt x="127440" y="195094"/>
                </a:cubicBezTo>
                <a:lnTo>
                  <a:pt x="198845" y="0"/>
                </a:lnTo>
                <a:lnTo>
                  <a:pt x="3169622" y="0"/>
                </a:lnTo>
                <a:lnTo>
                  <a:pt x="3169622" y="3851142"/>
                </a:lnTo>
                <a:lnTo>
                  <a:pt x="3124465" y="3858034"/>
                </a:lnTo>
                <a:cubicBezTo>
                  <a:pt x="3029173" y="3867712"/>
                  <a:pt x="2932485" y="3872669"/>
                  <a:pt x="2834640" y="3872669"/>
                </a:cubicBezTo>
                <a:close/>
              </a:path>
            </a:pathLst>
          </a:custGeom>
          <a:solidFill>
            <a:schemeClr val="accent2">
              <a:alpha val="46000"/>
            </a:schemeClr>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6" name="图片占位符 45"/>
          <p:cNvSpPr>
            <a:spLocks noGrp="1"/>
          </p:cNvSpPr>
          <p:nvPr>
            <p:ph type="pic" sz="quarter" idx="10"/>
          </p:nvPr>
        </p:nvSpPr>
        <p:spPr>
          <a:xfrm>
            <a:off x="-393629" y="121920"/>
            <a:ext cx="6308726" cy="6461442"/>
          </a:xfrm>
          <a:custGeom>
            <a:avLst/>
            <a:gdLst>
              <a:gd name="connsiteX0" fmla="*/ 3154363 w 6308726"/>
              <a:gd name="connsiteY0" fmla="*/ 0 h 6461442"/>
              <a:gd name="connsiteX1" fmla="*/ 6308726 w 6308726"/>
              <a:gd name="connsiteY1" fmla="*/ 3230721 h 6461442"/>
              <a:gd name="connsiteX2" fmla="*/ 3154363 w 6308726"/>
              <a:gd name="connsiteY2" fmla="*/ 6461442 h 6461442"/>
              <a:gd name="connsiteX3" fmla="*/ 0 w 6308726"/>
              <a:gd name="connsiteY3" fmla="*/ 3230721 h 6461442"/>
              <a:gd name="connsiteX4" fmla="*/ 3154363 w 6308726"/>
              <a:gd name="connsiteY4" fmla="*/ 0 h 646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726" h="6461442">
                <a:moveTo>
                  <a:pt x="3154363" y="0"/>
                </a:moveTo>
                <a:cubicBezTo>
                  <a:pt x="4896470" y="0"/>
                  <a:pt x="6308726" y="1446443"/>
                  <a:pt x="6308726" y="3230721"/>
                </a:cubicBezTo>
                <a:cubicBezTo>
                  <a:pt x="6308726" y="5014999"/>
                  <a:pt x="4896470" y="6461442"/>
                  <a:pt x="3154363" y="6461442"/>
                </a:cubicBezTo>
                <a:cubicBezTo>
                  <a:pt x="1412256" y="6461442"/>
                  <a:pt x="0" y="5014999"/>
                  <a:pt x="0" y="3230721"/>
                </a:cubicBezTo>
                <a:cubicBezTo>
                  <a:pt x="0" y="1446443"/>
                  <a:pt x="1412256" y="0"/>
                  <a:pt x="3154363" y="0"/>
                </a:cubicBezTo>
                <a:close/>
              </a:path>
            </a:pathLst>
          </a:custGeom>
        </p:spPr>
        <p:txBody>
          <a:bodyPr wrap="square">
            <a:noAutofit/>
          </a:bodyPr>
          <a:lstStyle/>
          <a:p>
            <a:endParaRPr lang="zh-CN" altLang="en-US"/>
          </a:p>
        </p:txBody>
      </p:sp>
      <p:sp>
        <p:nvSpPr>
          <p:cNvPr id="10" name="弧形 9"/>
          <p:cNvSpPr/>
          <p:nvPr userDrawn="1"/>
        </p:nvSpPr>
        <p:spPr>
          <a:xfrm>
            <a:off x="-2959008" y="-3540421"/>
            <a:ext cx="13938842" cy="13938842"/>
          </a:xfrm>
          <a:prstGeom prst="arc">
            <a:avLst>
              <a:gd name="adj1" fmla="val 19836603"/>
              <a:gd name="adj2" fmla="val 1750907"/>
            </a:avLst>
          </a:prstGeom>
          <a:ln w="127000" cmpd="sng">
            <a:solidFill>
              <a:schemeClr val="accent2">
                <a:alpha val="8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弧形 10"/>
          <p:cNvSpPr/>
          <p:nvPr userDrawn="1"/>
        </p:nvSpPr>
        <p:spPr>
          <a:xfrm>
            <a:off x="-3714614" y="-4337590"/>
            <a:ext cx="15533180" cy="15533180"/>
          </a:xfrm>
          <a:prstGeom prst="arc">
            <a:avLst>
              <a:gd name="adj1" fmla="val 20023514"/>
              <a:gd name="adj2" fmla="val 1618931"/>
            </a:avLst>
          </a:prstGeom>
          <a:ln w="50800" cmpd="sng">
            <a:solidFill>
              <a:schemeClr val="accent2">
                <a:alpha val="8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userDrawn="1"/>
        </p:nvSpPr>
        <p:spPr>
          <a:xfrm>
            <a:off x="-7304701" y="-3540421"/>
            <a:ext cx="13938842" cy="13938842"/>
          </a:xfrm>
          <a:prstGeom prst="arc">
            <a:avLst>
              <a:gd name="adj1" fmla="val 19762290"/>
              <a:gd name="adj2" fmla="val 1838667"/>
            </a:avLst>
          </a:prstGeom>
          <a:ln w="127000" cmpd="sng">
            <a:solidFill>
              <a:schemeClr val="accent2">
                <a:alpha val="8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一图一段">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2A96ED1E-CB17-4C32-83C1-B048B16D33FF}" type="datetime1">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F4CD8E4-B74B-429A-B34D-997F64827F4C}"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16" name="矩形 15"/>
          <p:cNvSpPr/>
          <p:nvPr userDrawn="1"/>
        </p:nvSpPr>
        <p:spPr>
          <a:xfrm>
            <a:off x="0" y="0"/>
            <a:ext cx="12192000" cy="6858000"/>
          </a:xfrm>
          <a:prstGeom prst="rect">
            <a:avLst/>
          </a:prstGeom>
          <a:solidFill>
            <a:schemeClr val="bg1">
              <a:alpha val="43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占位符 12"/>
          <p:cNvSpPr>
            <a:spLocks noGrp="1"/>
          </p:cNvSpPr>
          <p:nvPr>
            <p:ph type="body" sz="quarter" idx="13" hasCustomPrompt="1"/>
          </p:nvPr>
        </p:nvSpPr>
        <p:spPr>
          <a:xfrm>
            <a:off x="672175" y="549275"/>
            <a:ext cx="10824500" cy="389098"/>
          </a:xfrm>
          <a:prstGeom prst="rect">
            <a:avLst/>
          </a:prstGeom>
        </p:spPr>
        <p:txBody>
          <a:bodyPr>
            <a:noAutofit/>
          </a:bodyPr>
          <a:lstStyle>
            <a:lvl1pPr>
              <a:defRPr lang="zh-CN" altLang="en-US" dirty="0">
                <a:latin typeface="+mj-ea"/>
                <a:ea typeface="+mj-ea"/>
              </a:defRPr>
            </a:lvl1pPr>
          </a:lstStyle>
          <a:p>
            <a:pPr marL="0" lvl="0" indent="0">
              <a:buNone/>
            </a:pPr>
            <a:r>
              <a:rPr lang="zh-CN" altLang="en-US" dirty="0"/>
              <a:t>在这里输入你的标题</a:t>
            </a:r>
            <a:endParaRPr lang="zh-CN" altLang="en-US" dirty="0"/>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图片 11"/>
          <p:cNvSpPr/>
          <p:nvPr userDrawn="1">
            <p:custDataLst>
              <p:tags r:id="rId3"/>
            </p:custDataLst>
          </p:nvPr>
        </p:nvSpPr>
        <p:spPr>
          <a:xfrm>
            <a:off x="8373433" y="735715"/>
            <a:ext cx="5365068" cy="5386570"/>
          </a:xfrm>
          <a:custGeom>
            <a:avLst/>
            <a:gdLst/>
            <a:ahLst/>
            <a:cxnLst/>
            <a:rect l="0" t="0" r="0" b="0"/>
            <a:pathLst>
              <a:path w="2253158" h="2262188">
                <a:moveTo>
                  <a:pt x="0" y="0"/>
                </a:moveTo>
                <a:lnTo>
                  <a:pt x="2253157" y="0"/>
                </a:lnTo>
                <a:lnTo>
                  <a:pt x="2253157" y="2262187"/>
                </a:lnTo>
                <a:lnTo>
                  <a:pt x="0" y="2262187"/>
                </a:lnTo>
                <a:close/>
              </a:path>
            </a:pathLst>
          </a:custGeom>
          <a:blipFill dpi="0" rotWithShape="1">
            <a:blip r:embed="rId4">
              <a:alphaModFix amt="4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p:nvPr userDrawn="1"/>
        </p:nvSpPr>
        <p:spPr>
          <a:xfrm>
            <a:off x="11055967" y="6121669"/>
            <a:ext cx="506554" cy="365125"/>
          </a:xfrm>
          <a:prstGeom prst="rect">
            <a:avLst/>
          </a:prstGeom>
        </p:spPr>
        <p:txBody>
          <a:bodyPr/>
          <a:lstStyle>
            <a:defPPr>
              <a:defRPr lang="zh-CN"/>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4CD8E4-B74B-429A-B34D-997F64827F4C}" type="slidenum">
              <a:rPr lang="zh-CN" altLang="en-US" smtClean="0">
                <a:solidFill>
                  <a:schemeClr val="accent5"/>
                </a:solidFill>
              </a:rPr>
            </a:fld>
            <a:endParaRPr lang="zh-CN" altLang="en-US" dirty="0">
              <a:solidFill>
                <a:schemeClr val="accent5"/>
              </a:solidFill>
            </a:endParaRPr>
          </a:p>
        </p:txBody>
      </p:sp>
      <p:sp>
        <p:nvSpPr>
          <p:cNvPr id="15" name="PA-图片 2"/>
          <p:cNvSpPr/>
          <p:nvPr userDrawn="1">
            <p:custDataLst>
              <p:tags r:id="rId5"/>
            </p:custDataLst>
          </p:nvPr>
        </p:nvSpPr>
        <p:spPr>
          <a:xfrm>
            <a:off x="2927359" y="6098519"/>
            <a:ext cx="440684" cy="446004"/>
          </a:xfrm>
          <a:custGeom>
            <a:avLst/>
            <a:gdLst/>
            <a:ahLst/>
            <a:cxnLst/>
            <a:rect l="0" t="0" r="0" b="0"/>
            <a:pathLst>
              <a:path w="5919290" h="5990749">
                <a:moveTo>
                  <a:pt x="0" y="0"/>
                </a:moveTo>
                <a:lnTo>
                  <a:pt x="5919289" y="0"/>
                </a:lnTo>
                <a:lnTo>
                  <a:pt x="5919289" y="5990748"/>
                </a:lnTo>
                <a:lnTo>
                  <a:pt x="0" y="5990748"/>
                </a:lnTo>
                <a:close/>
              </a:path>
            </a:pathLst>
          </a:custGeom>
          <a:blipFill dpi="0"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íš1íḓê"/>
          <p:cNvSpPr/>
          <p:nvPr userDrawn="1"/>
        </p:nvSpPr>
        <p:spPr bwMode="auto">
          <a:xfrm>
            <a:off x="4432300" y="2705100"/>
            <a:ext cx="7086600" cy="3251200"/>
          </a:xfrm>
          <a:prstGeom prst="rect">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dirty="0">
              <a:solidFill>
                <a:schemeClr val="lt1"/>
              </a:solidFill>
            </a:endParaRPr>
          </a:p>
        </p:txBody>
      </p:sp>
      <p:sp>
        <p:nvSpPr>
          <p:cNvPr id="14" name="矩形 13"/>
          <p:cNvSpPr/>
          <p:nvPr userDrawn="1"/>
        </p:nvSpPr>
        <p:spPr>
          <a:xfrm>
            <a:off x="1295398" y="1377950"/>
            <a:ext cx="4114800" cy="4419600"/>
          </a:xfrm>
          <a:prstGeom prst="rect">
            <a:avLst/>
          </a:prstGeom>
          <a:solidFill>
            <a:schemeClr val="accent2"/>
          </a:soli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图片占位符 18"/>
          <p:cNvSpPr>
            <a:spLocks noGrp="1"/>
          </p:cNvSpPr>
          <p:nvPr>
            <p:ph type="pic" sz="quarter" idx="14"/>
          </p:nvPr>
        </p:nvSpPr>
        <p:spPr>
          <a:xfrm>
            <a:off x="1066799" y="1219200"/>
            <a:ext cx="4114800" cy="4419600"/>
          </a:xfrm>
          <a:custGeom>
            <a:avLst/>
            <a:gdLst>
              <a:gd name="connsiteX0" fmla="*/ 0 w 4114800"/>
              <a:gd name="connsiteY0" fmla="*/ 0 h 4419600"/>
              <a:gd name="connsiteX1" fmla="*/ 4114800 w 4114800"/>
              <a:gd name="connsiteY1" fmla="*/ 0 h 4419600"/>
              <a:gd name="connsiteX2" fmla="*/ 4114800 w 4114800"/>
              <a:gd name="connsiteY2" fmla="*/ 4419600 h 4419600"/>
              <a:gd name="connsiteX3" fmla="*/ 0 w 41148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4114800" h="4419600">
                <a:moveTo>
                  <a:pt x="0" y="0"/>
                </a:moveTo>
                <a:lnTo>
                  <a:pt x="4114800" y="0"/>
                </a:lnTo>
                <a:lnTo>
                  <a:pt x="4114800" y="4419600"/>
                </a:lnTo>
                <a:lnTo>
                  <a:pt x="0" y="4419600"/>
                </a:lnTo>
                <a:close/>
              </a:path>
            </a:pathLst>
          </a:custGeom>
        </p:spPr>
        <p:txBody>
          <a:bodyPr wrap="square">
            <a:noAutofit/>
          </a:bodyPr>
          <a:lstStyle/>
          <a:p>
            <a:endParaRPr lang="zh-CN" altLang="en-US"/>
          </a:p>
        </p:txBody>
      </p:sp>
      <p:pic>
        <p:nvPicPr>
          <p:cNvPr id="17" name="图片 16"/>
          <p:cNvPicPr>
            <a:picLocks noChangeAspect="1"/>
          </p:cNvPicPr>
          <p:nvPr userDrawn="1"/>
        </p:nvPicPr>
        <p:blipFill>
          <a:blip r:embed="rId8"/>
          <a:stretch>
            <a:fillRect/>
          </a:stretch>
        </p:blipFill>
        <p:spPr>
          <a:xfrm>
            <a:off x="601958" y="6098519"/>
            <a:ext cx="2389839" cy="579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0.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9" Type="http://schemas.openxmlformats.org/officeDocument/2006/relationships/notesSlide" Target="../notesSlides/notesSlide10.xml"/><Relationship Id="rId18" Type="http://schemas.openxmlformats.org/officeDocument/2006/relationships/slideLayout" Target="../slideLayouts/slideLayout11.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tags" Target="../tags/tag87.xml"/><Relationship Id="rId1" Type="http://schemas.openxmlformats.org/officeDocument/2006/relationships/tags" Target="../tags/tag8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3.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notesSlide" Target="../notesSlides/notesSlide4.xml"/><Relationship Id="rId10" Type="http://schemas.openxmlformats.org/officeDocument/2006/relationships/slideLayout" Target="../slideLayouts/slideLayout11.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1.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tags" Target="../tags/tag46.xml"/><Relationship Id="rId1" Type="http://schemas.openxmlformats.org/officeDocument/2006/relationships/image" Target="../media/image3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tags" Target="../tags/tag48.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1.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9.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2" Type="http://schemas.openxmlformats.org/officeDocument/2006/relationships/notesSlide" Target="../notesSlides/notesSlide9.xml"/><Relationship Id="rId21" Type="http://schemas.openxmlformats.org/officeDocument/2006/relationships/slideLayout" Target="../slideLayouts/slideLayout11.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4820" y="1177925"/>
            <a:ext cx="4064000" cy="914400"/>
          </a:xfrm>
          <a:prstGeom prst="rect">
            <a:avLst/>
          </a:prstGeom>
          <a:noFill/>
        </p:spPr>
        <p:txBody>
          <a:bodyPr wrap="square" rtlCol="0">
            <a:normAutofit/>
          </a:bodyPr>
          <a:p>
            <a:pPr hangingPunct="0">
              <a:lnSpc>
                <a:spcPct val="130000"/>
              </a:lnSpc>
            </a:pPr>
            <a:endParaRPr lang="zh-CN" altLang="en-US" sz="2000" spc="100" dirty="0">
              <a:solidFill>
                <a:schemeClr val="tx1">
                  <a:lumMod val="50000"/>
                  <a:lumOff val="50000"/>
                </a:schemeClr>
              </a:solidFill>
              <a:latin typeface="+mn-ea"/>
            </a:endParaRPr>
          </a:p>
        </p:txBody>
      </p:sp>
      <p:cxnSp>
        <p:nvCxnSpPr>
          <p:cNvPr id="34" name="直接连接符 33"/>
          <p:cNvCxnSpPr/>
          <p:nvPr userDrawn="1">
            <p:custDataLst>
              <p:tags r:id="rId1"/>
            </p:custDataLst>
          </p:nvPr>
        </p:nvCxnSpPr>
        <p:spPr>
          <a:xfrm flipH="1">
            <a:off x="5406391" y="3367046"/>
            <a:ext cx="13792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815340" y="3331441"/>
            <a:ext cx="10548000" cy="0"/>
          </a:xfrm>
          <a:prstGeom prst="line">
            <a:avLst/>
          </a:prstGeom>
          <a:ln w="1651000" cap="sq">
            <a:gradFill flip="none" rotWithShape="1">
              <a:gsLst>
                <a:gs pos="0">
                  <a:schemeClr val="accent1"/>
                </a:gs>
                <a:gs pos="100000">
                  <a:schemeClr val="accent2"/>
                </a:gs>
              </a:gsLst>
              <a:lin ang="10800000" scaled="1"/>
              <a:tileRect/>
            </a:gradFill>
            <a:round/>
          </a:ln>
          <a:effectLst/>
        </p:spPr>
        <p:style>
          <a:lnRef idx="1">
            <a:schemeClr val="accent1"/>
          </a:lnRef>
          <a:fillRef idx="0">
            <a:schemeClr val="accent1"/>
          </a:fillRef>
          <a:effectRef idx="0">
            <a:schemeClr val="accent1"/>
          </a:effectRef>
          <a:fontRef idx="minor">
            <a:schemeClr val="tx1"/>
          </a:fontRef>
        </p:style>
      </p:cxnSp>
      <p:sp>
        <p:nvSpPr>
          <p:cNvPr id="33" name="标题 32"/>
          <p:cNvSpPr>
            <a:spLocks noGrp="1"/>
          </p:cNvSpPr>
          <p:nvPr>
            <p:ph type="title"/>
          </p:nvPr>
        </p:nvSpPr>
        <p:spPr>
          <a:xfrm>
            <a:off x="498475" y="2627630"/>
            <a:ext cx="11165205" cy="1511935"/>
          </a:xfrm>
        </p:spPr>
        <p:txBody>
          <a:bodyPr anchor="ctr" anchorCtr="0"/>
          <a:lstStyle/>
          <a:p>
            <a:r>
              <a:rPr lang="zh-CN" altLang="en-US" b="1" dirty="0">
                <a:solidFill>
                  <a:schemeClr val="bg1"/>
                </a:solidFill>
                <a:latin typeface="Times New Roman Bold" panose="02020503050405090304" charset="0"/>
                <a:cs typeface="Times New Roman Bold" panose="02020503050405090304" charset="0"/>
              </a:rPr>
              <a:t>数字化转型背景下智慧教育的实践进展与未来因应</a:t>
            </a:r>
            <a:endParaRPr lang="zh-CN" altLang="en-US" b="1" dirty="0">
              <a:solidFill>
                <a:schemeClr val="bg1"/>
              </a:solidFill>
              <a:latin typeface="Times New Roman Bold" panose="02020503050405090304" charset="0"/>
              <a:cs typeface="Times New Roman Bold" panose="02020503050405090304" charset="0"/>
            </a:endParaRPr>
          </a:p>
        </p:txBody>
      </p:sp>
      <p:sp>
        <p:nvSpPr>
          <p:cNvPr id="17" name="文本框 16"/>
          <p:cNvSpPr txBox="1"/>
          <p:nvPr/>
        </p:nvSpPr>
        <p:spPr>
          <a:xfrm>
            <a:off x="1516380" y="1781810"/>
            <a:ext cx="9129395" cy="368300"/>
          </a:xfrm>
          <a:prstGeom prst="rect">
            <a:avLst/>
          </a:prstGeom>
          <a:noFill/>
          <a:ln w="9525">
            <a:noFill/>
          </a:ln>
        </p:spPr>
        <p:txBody>
          <a:bodyPr wrap="square">
            <a:spAutoFit/>
          </a:bodyPr>
          <a:p>
            <a:pPr indent="0" algn="ctr"/>
            <a:r>
              <a:rPr lang="en-US">
                <a:solidFill>
                  <a:srgbClr val="1F4E79"/>
                </a:solidFill>
                <a:latin typeface="Times New Roman" panose="02020503050405090304" charset="0"/>
                <a:cs typeface="等线" charset="0"/>
              </a:rPr>
              <a:t>——《</a:t>
            </a:r>
            <a:r>
              <a:rPr lang="zh-CN" altLang="en-US">
                <a:solidFill>
                  <a:srgbClr val="1F4E79"/>
                </a:solidFill>
                <a:latin typeface="Times New Roman" panose="02020503050405090304" charset="0"/>
                <a:cs typeface="等线" charset="0"/>
              </a:rPr>
              <a:t>电化教育研究</a:t>
            </a:r>
            <a:r>
              <a:rPr lang="en-US">
                <a:solidFill>
                  <a:srgbClr val="1F4E79"/>
                </a:solidFill>
                <a:latin typeface="Times New Roman" panose="02020503050405090304" charset="0"/>
                <a:cs typeface="等线" charset="0"/>
              </a:rPr>
              <a:t>》2025</a:t>
            </a:r>
            <a:r>
              <a:rPr lang="zh-CN" altLang="en-US">
                <a:solidFill>
                  <a:srgbClr val="1F4E79"/>
                </a:solidFill>
                <a:latin typeface="Times New Roman" panose="02020503050405090304" charset="0"/>
                <a:cs typeface="等线" charset="0"/>
              </a:rPr>
              <a:t>年第</a:t>
            </a:r>
            <a:r>
              <a:rPr lang="en-US" altLang="zh-CN">
                <a:solidFill>
                  <a:srgbClr val="1F4E79"/>
                </a:solidFill>
                <a:latin typeface="Times New Roman" panose="02020503050405090304" charset="0"/>
                <a:cs typeface="等线" charset="0"/>
              </a:rPr>
              <a:t>6</a:t>
            </a:r>
            <a:r>
              <a:rPr lang="zh-CN" altLang="en-US">
                <a:solidFill>
                  <a:srgbClr val="1F4E79"/>
                </a:solidFill>
                <a:latin typeface="Times New Roman" panose="02020503050405090304" charset="0"/>
                <a:cs typeface="等线" charset="0"/>
              </a:rPr>
              <a:t>期</a:t>
            </a:r>
            <a:r>
              <a:rPr lang="en-US">
                <a:solidFill>
                  <a:srgbClr val="1F4E79"/>
                </a:solidFill>
                <a:latin typeface="Times New Roman" panose="02020503050405090304" charset="0"/>
                <a:cs typeface="等线" charset="0"/>
              </a:rPr>
              <a:t>——</a:t>
            </a:r>
            <a:endParaRPr lang="en-US" altLang="en-US">
              <a:solidFill>
                <a:srgbClr val="1F4E79"/>
              </a:solidFill>
              <a:latin typeface="Times New Roman" panose="02020503050405090304" charset="0"/>
              <a:cs typeface="等线" charset="0"/>
            </a:endParaRPr>
          </a:p>
        </p:txBody>
      </p:sp>
      <p:sp>
        <p:nvSpPr>
          <p:cNvPr id="18" name="文本框 17"/>
          <p:cNvSpPr txBox="1"/>
          <p:nvPr/>
        </p:nvSpPr>
        <p:spPr>
          <a:xfrm>
            <a:off x="4059238" y="4529455"/>
            <a:ext cx="4043680" cy="1050925"/>
          </a:xfrm>
          <a:prstGeom prst="rect">
            <a:avLst/>
          </a:prstGeom>
          <a:noFill/>
        </p:spPr>
        <p:txBody>
          <a:bodyPr wrap="none" rtlCol="0">
            <a:spAutoFit/>
          </a:bodyPr>
          <a:p>
            <a:pPr lvl="0" algn="ctr">
              <a:lnSpc>
                <a:spcPct val="130000"/>
              </a:lnSpc>
              <a:buClrTx/>
              <a:buSzTx/>
              <a:buFontTx/>
            </a:pPr>
            <a:r>
              <a:rPr lang="zh-CN" altLang="en-US" sz="1600" dirty="0">
                <a:solidFill>
                  <a:schemeClr val="tx1">
                    <a:lumMod val="50000"/>
                    <a:lumOff val="50000"/>
                  </a:schemeClr>
                </a:solidFill>
                <a:sym typeface="+mn-ea"/>
              </a:rPr>
              <a:t>潘静文</a:t>
            </a:r>
            <a:r>
              <a:rPr lang="zh-CN" altLang="en-US"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任昌山</a:t>
            </a:r>
            <a:r>
              <a:rPr lang="zh-CN" altLang="en-US"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彭楚风</a:t>
            </a:r>
            <a:r>
              <a:rPr lang="zh-CN" altLang="en-US"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刘德建</a:t>
            </a:r>
            <a:r>
              <a:rPr lang="zh-CN" altLang="en-US" sz="1600" dirty="0">
                <a:solidFill>
                  <a:schemeClr val="tx1">
                    <a:lumMod val="50000"/>
                    <a:lumOff val="50000"/>
                  </a:schemeClr>
                </a:solidFill>
                <a:sym typeface="+mn-ea"/>
              </a:rPr>
              <a:t>，</a:t>
            </a:r>
            <a:r>
              <a:rPr lang="zh-CN" altLang="en-US" sz="1600" dirty="0">
                <a:solidFill>
                  <a:schemeClr val="tx1">
                    <a:lumMod val="50000"/>
                    <a:lumOff val="50000"/>
                  </a:schemeClr>
                </a:solidFill>
                <a:sym typeface="+mn-ea"/>
              </a:rPr>
              <a:t>曾海军</a:t>
            </a:r>
            <a:endParaRPr lang="zh-CN" altLang="en-US" sz="1600" dirty="0">
              <a:solidFill>
                <a:schemeClr val="tx1">
                  <a:lumMod val="50000"/>
                  <a:lumOff val="50000"/>
                </a:schemeClr>
              </a:solidFill>
              <a:sym typeface="+mn-ea"/>
            </a:endParaRPr>
          </a:p>
          <a:p>
            <a:pPr lvl="0" algn="ctr">
              <a:lnSpc>
                <a:spcPct val="130000"/>
              </a:lnSpc>
              <a:buClrTx/>
              <a:buSzTx/>
              <a:buFontTx/>
            </a:pPr>
            <a:endParaRPr lang="zh-CN" altLang="en-US" sz="1600" dirty="0">
              <a:solidFill>
                <a:schemeClr val="tx1">
                  <a:lumMod val="50000"/>
                  <a:lumOff val="50000"/>
                </a:schemeClr>
              </a:solidFill>
              <a:sym typeface="+mn-ea"/>
            </a:endParaRPr>
          </a:p>
          <a:p>
            <a:pPr lvl="0" algn="ctr">
              <a:lnSpc>
                <a:spcPct val="130000"/>
              </a:lnSpc>
              <a:buClrTx/>
              <a:buSzTx/>
              <a:buFontTx/>
            </a:pPr>
            <a:r>
              <a:rPr lang="zh-CN" altLang="en-US" sz="1600" dirty="0">
                <a:solidFill>
                  <a:schemeClr val="tx1">
                    <a:lumMod val="50000"/>
                    <a:lumOff val="50000"/>
                  </a:schemeClr>
                </a:solidFill>
                <a:sym typeface="+mn-ea"/>
              </a:rPr>
              <a:t>北京</a:t>
            </a:r>
            <a:r>
              <a:rPr lang="zh-CN" altLang="en-US" sz="1600" dirty="0">
                <a:solidFill>
                  <a:schemeClr val="tx1">
                    <a:lumMod val="50000"/>
                    <a:lumOff val="50000"/>
                  </a:schemeClr>
                </a:solidFill>
                <a:sym typeface="+mn-ea"/>
              </a:rPr>
              <a:t>师范大学</a:t>
            </a:r>
            <a:endParaRPr lang="zh-CN" altLang="en-US" sz="1600" dirty="0">
              <a:solidFill>
                <a:schemeClr val="tx1">
                  <a:lumMod val="50000"/>
                  <a:lumOff val="50000"/>
                </a:schemeClr>
              </a:solidFill>
              <a:sym typeface="+mn-ea"/>
            </a:endParaRPr>
          </a:p>
        </p:txBody>
      </p:sp>
      <p:pic>
        <p:nvPicPr>
          <p:cNvPr id="20" name="图片 1" descr="图片 1"/>
          <p:cNvPicPr>
            <a:picLocks noChangeAspect="1"/>
          </p:cNvPicPr>
          <p:nvPr>
            <p:custDataLst>
              <p:tags r:id="rId3"/>
            </p:custDataLst>
          </p:nvPr>
        </p:nvPicPr>
        <p:blipFill>
          <a:blip r:embed="rId4"/>
          <a:srcRect l="18797" t="9158" r="18796" b="9158"/>
          <a:stretch>
            <a:fillRect/>
          </a:stretch>
        </p:blipFill>
        <p:spPr>
          <a:xfrm>
            <a:off x="177800" y="150495"/>
            <a:ext cx="789940" cy="452755"/>
          </a:xfrm>
          <a:prstGeom prst="rect">
            <a:avLst/>
          </a:prstGeom>
          <a:ln w="12700">
            <a:miter lim="400000"/>
            <a:headEnd/>
            <a:tailEnd/>
          </a:ln>
        </p:spPr>
      </p:pic>
      <p:pic>
        <p:nvPicPr>
          <p:cNvPr id="11" name="图片 7" descr="图片 7"/>
          <p:cNvPicPr>
            <a:picLocks noChangeAspect="1"/>
          </p:cNvPicPr>
          <p:nvPr/>
        </p:nvPicPr>
        <p:blipFill>
          <a:blip r:embed="rId5">
            <a:duotone>
              <a:schemeClr val="accent1">
                <a:shade val="45000"/>
                <a:satMod val="135000"/>
              </a:schemeClr>
              <a:prstClr val="white"/>
            </a:duotone>
          </a:blip>
          <a:stretch>
            <a:fillRect/>
          </a:stretch>
        </p:blipFill>
        <p:spPr>
          <a:xfrm>
            <a:off x="1099820" y="180975"/>
            <a:ext cx="532765" cy="384175"/>
          </a:xfrm>
          <a:prstGeom prst="rect">
            <a:avLst/>
          </a:prstGeom>
          <a:ln w="12700">
            <a:miter lim="400000"/>
            <a:headEnd/>
            <a:tailEnd/>
          </a:ln>
        </p:spPr>
      </p:pic>
      <p:grpSp>
        <p:nvGrpSpPr>
          <p:cNvPr id="8" name="组合 7"/>
          <p:cNvGrpSpPr/>
          <p:nvPr/>
        </p:nvGrpSpPr>
        <p:grpSpPr>
          <a:xfrm>
            <a:off x="10259695" y="149860"/>
            <a:ext cx="1855470" cy="516255"/>
            <a:chOff x="13066" y="130"/>
            <a:chExt cx="5828" cy="1622"/>
          </a:xfrm>
        </p:grpSpPr>
        <p:pic>
          <p:nvPicPr>
            <p:cNvPr id="6" name="图片 5" descr="/Users/panjingwen/Library/Containers/com.kingsoft.wpsoffice.mac/Data/tmp/photoeditapp/20250508210313/temp.pngtemp"/>
            <p:cNvPicPr>
              <a:picLocks noChangeAspect="1"/>
            </p:cNvPicPr>
            <p:nvPr/>
          </p:nvPicPr>
          <p:blipFill>
            <a:blip r:embed="rId6"/>
            <a:stretch>
              <a:fillRect/>
            </a:stretch>
          </p:blipFill>
          <p:spPr>
            <a:xfrm>
              <a:off x="13066" y="130"/>
              <a:ext cx="5828" cy="1209"/>
            </a:xfrm>
            <a:prstGeom prst="rect">
              <a:avLst/>
            </a:prstGeom>
          </p:spPr>
        </p:pic>
        <p:sp>
          <p:nvSpPr>
            <p:cNvPr id="7" name="文本框 6"/>
            <p:cNvSpPr txBox="1"/>
            <p:nvPr/>
          </p:nvSpPr>
          <p:spPr>
            <a:xfrm>
              <a:off x="13189" y="1147"/>
              <a:ext cx="5703" cy="605"/>
            </a:xfrm>
            <a:prstGeom prst="rect">
              <a:avLst/>
            </a:prstGeom>
            <a:noFill/>
          </p:spPr>
          <p:txBody>
            <a:bodyPr wrap="square" rtlCol="0"/>
            <a:p>
              <a:pPr algn="dist" hangingPunct="0">
                <a:lnSpc>
                  <a:spcPct val="130000"/>
                </a:lnSpc>
              </a:pPr>
              <a:r>
                <a:rPr lang="en-US" altLang="zh-CN" sz="800" spc="100" dirty="0">
                  <a:solidFill>
                    <a:srgbClr val="C20430"/>
                  </a:solidFill>
                  <a:latin typeface="+mn-ea"/>
                </a:rPr>
                <a:t>e-EDUCATION RESEARCH</a:t>
              </a:r>
              <a:endParaRPr lang="en-US" altLang="zh-CN" sz="800" spc="100" dirty="0">
                <a:solidFill>
                  <a:srgbClr val="C2043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lang="zh-CN" sz="2400" dirty="0">
                <a:latin typeface="Times New Roman Bold" panose="02020503050405090304" charset="0"/>
                <a:cs typeface="Times New Roman Bold" panose="02020503050405090304" charset="0"/>
              </a:rPr>
              <a:t>智慧教育建设的未来</a:t>
            </a:r>
            <a:r>
              <a:rPr lang="zh-CN" sz="2400" dirty="0">
                <a:latin typeface="Times New Roman Bold" panose="02020503050405090304" charset="0"/>
                <a:cs typeface="Times New Roman Bold" panose="02020503050405090304" charset="0"/>
              </a:rPr>
              <a:t>因应</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1"/>
            </p:custDataLst>
          </p:nvPr>
        </p:nvSpPr>
        <p:spPr>
          <a:xfrm>
            <a:off x="2126615" y="1446530"/>
            <a:ext cx="8640445" cy="1174750"/>
          </a:xfrm>
          <a:prstGeom prst="rect">
            <a:avLst/>
          </a:prstGeom>
          <a:noFill/>
        </p:spPr>
        <p:txBody>
          <a:bodyPr wrap="square" lIns="0" tIns="0" rIns="0" bIns="71755" rtlCol="0" anchor="ctr" anchorCtr="0">
            <a:noAutofit/>
          </a:bodyPr>
          <a:lstStyle/>
          <a:p>
            <a:pPr indent="0" algn="l" fontAlgn="auto">
              <a:lnSpc>
                <a:spcPct val="150000"/>
              </a:lnSpc>
              <a:spcAft>
                <a:spcPts val="0"/>
              </a:spcAft>
            </a:pPr>
            <a:r>
              <a:rPr lang="zh-CN" altLang="en-US" dirty="0">
                <a:solidFill>
                  <a:schemeClr val="tx1">
                    <a:lumMod val="85000"/>
                    <a:lumOff val="15000"/>
                  </a:schemeClr>
                </a:solidFill>
                <a:sym typeface="+mn-ea"/>
              </a:rPr>
              <a:t>强化智慧教育发展的资源倾斜和政策支持</a:t>
            </a:r>
            <a:endParaRPr lang="zh-CN" altLang="en-US" dirty="0">
              <a:solidFill>
                <a:schemeClr val="tx1">
                  <a:lumMod val="85000"/>
                  <a:lumOff val="15000"/>
                </a:schemeClr>
              </a:solidFill>
              <a:sym typeface="+mn-ea"/>
            </a:endParaRPr>
          </a:p>
          <a:p>
            <a:pPr indent="0" algn="l" fontAlgn="auto">
              <a:lnSpc>
                <a:spcPct val="150000"/>
              </a:lnSpc>
              <a:spcAft>
                <a:spcPts val="0"/>
              </a:spcAft>
              <a:buFont typeface="Arial" panose="020B0604020202090204" pitchFamily="34" charset="0"/>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引导东部地区优质教育资源向中西部地区倾斜</a:t>
            </a:r>
            <a:r>
              <a:rPr lang="en-US" altLang="zh-CN" sz="1400" dirty="0">
                <a:solidFill>
                  <a:schemeClr val="tx1">
                    <a:lumMod val="85000"/>
                    <a:lumOff val="15000"/>
                  </a:schemeClr>
                </a:solidFill>
                <a:latin typeface="宋体" charset="0"/>
                <a:ea typeface="宋体" charset="0"/>
                <a:sym typeface="+mn-ea"/>
              </a:rPr>
              <a:t>                    ·</a:t>
            </a:r>
            <a:r>
              <a:rPr lang="zh-CN" altLang="en-US" sz="1400" dirty="0">
                <a:solidFill>
                  <a:schemeClr val="tx1">
                    <a:lumMod val="85000"/>
                    <a:lumOff val="15000"/>
                  </a:schemeClr>
                </a:solidFill>
                <a:latin typeface="宋体" charset="0"/>
                <a:ea typeface="宋体" charset="0"/>
                <a:sym typeface="+mn-ea"/>
              </a:rPr>
              <a:t>加大专家智力资源支持</a:t>
            </a:r>
            <a:r>
              <a:rPr lang="zh-CN" altLang="en-US" sz="1400" dirty="0">
                <a:solidFill>
                  <a:schemeClr val="tx1">
                    <a:lumMod val="85000"/>
                    <a:lumOff val="15000"/>
                  </a:schemeClr>
                </a:solidFill>
                <a:latin typeface="宋体" charset="0"/>
                <a:ea typeface="宋体" charset="0"/>
                <a:sym typeface="+mn-ea"/>
              </a:rPr>
              <a:t>力度</a:t>
            </a:r>
            <a:endParaRPr lang="zh-CN" altLang="en-US" sz="1400" dirty="0">
              <a:solidFill>
                <a:schemeClr val="tx1">
                  <a:lumMod val="85000"/>
                  <a:lumOff val="15000"/>
                </a:schemeClr>
              </a:solidFill>
              <a:latin typeface="宋体" charset="0"/>
              <a:ea typeface="宋体" charset="0"/>
              <a:sym typeface="+mn-ea"/>
            </a:endParaRPr>
          </a:p>
          <a:p>
            <a:pPr indent="0" algn="l" fontAlgn="auto">
              <a:lnSpc>
                <a:spcPct val="150000"/>
              </a:lnSpc>
              <a:spcAft>
                <a:spcPts val="0"/>
              </a:spcAft>
              <a:buFont typeface="Arial" panose="020B0604020202090204" pitchFamily="34" charset="0"/>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提高智慧教育相关科研项目资源配置</a:t>
            </a:r>
            <a:r>
              <a:rPr lang="zh-CN" altLang="en-US" sz="1400" dirty="0">
                <a:solidFill>
                  <a:schemeClr val="tx1">
                    <a:lumMod val="85000"/>
                    <a:lumOff val="15000"/>
                  </a:schemeClr>
                </a:solidFill>
                <a:latin typeface="宋体" charset="0"/>
                <a:ea typeface="宋体" charset="0"/>
                <a:sym typeface="+mn-ea"/>
              </a:rPr>
              <a:t>比重</a:t>
            </a:r>
            <a:endParaRPr lang="zh-CN" altLang="en-US" sz="1400" dirty="0">
              <a:solidFill>
                <a:schemeClr val="tx1">
                  <a:lumMod val="85000"/>
                  <a:lumOff val="15000"/>
                </a:schemeClr>
              </a:solidFill>
              <a:latin typeface="宋体" charset="0"/>
              <a:ea typeface="宋体" charset="0"/>
              <a:sym typeface="+mn-ea"/>
            </a:endParaRPr>
          </a:p>
        </p:txBody>
      </p:sp>
      <p:sp>
        <p:nvSpPr>
          <p:cNvPr id="11" name="文本框 10"/>
          <p:cNvSpPr txBox="1"/>
          <p:nvPr>
            <p:custDataLst>
              <p:tags r:id="rId2"/>
            </p:custDataLst>
          </p:nvPr>
        </p:nvSpPr>
        <p:spPr>
          <a:xfrm>
            <a:off x="1236345" y="1444625"/>
            <a:ext cx="607060" cy="1174750"/>
          </a:xfrm>
          <a:prstGeom prst="rect">
            <a:avLst/>
          </a:prstGeom>
          <a:noFill/>
        </p:spPr>
        <p:txBody>
          <a:bodyPr wrap="none" lIns="0" tIns="0" rIns="0" bIns="71755" rtlCol="0" anchor="ctr" anchorCtr="0">
            <a:normAutofit/>
          </a:bodyPr>
          <a:lstStyle/>
          <a:p>
            <a:pPr indent="0" algn="ctr" fontAlgn="auto">
              <a:lnSpc>
                <a:spcPct val="130000"/>
              </a:lnSpc>
              <a:spcAft>
                <a:spcPts val="0"/>
              </a:spcAft>
            </a:pPr>
            <a:r>
              <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rPr>
              <a:t>01</a:t>
            </a:r>
            <a:endPar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endParaRPr>
          </a:p>
        </p:txBody>
      </p:sp>
      <p:sp>
        <p:nvSpPr>
          <p:cNvPr id="4" name="任意多边形: 形状 8"/>
          <p:cNvSpPr/>
          <p:nvPr>
            <p:custDataLst>
              <p:tags r:id="rId3"/>
            </p:custDataLst>
          </p:nvPr>
        </p:nvSpPr>
        <p:spPr>
          <a:xfrm>
            <a:off x="689763" y="2623236"/>
            <a:ext cx="10812780" cy="3545840"/>
          </a:xfrm>
          <a:custGeom>
            <a:avLst/>
            <a:gdLst>
              <a:gd name="connsiteX0" fmla="*/ 0 w 17028"/>
              <a:gd name="connsiteY0" fmla="*/ 0 h 5584"/>
              <a:gd name="connsiteX1" fmla="*/ 16098 w 17028"/>
              <a:gd name="connsiteY1" fmla="*/ 0 h 5584"/>
              <a:gd name="connsiteX2" fmla="*/ 17028 w 17028"/>
              <a:gd name="connsiteY2" fmla="*/ 930 h 5584"/>
              <a:gd name="connsiteX3" fmla="*/ 17028 w 17028"/>
              <a:gd name="connsiteY3" fmla="*/ 930 h 5584"/>
              <a:gd name="connsiteX4" fmla="*/ 16098 w 17028"/>
              <a:gd name="connsiteY4" fmla="*/ 1859 h 5584"/>
              <a:gd name="connsiteX5" fmla="*/ 930 w 17028"/>
              <a:gd name="connsiteY5" fmla="*/ 1859 h 5584"/>
              <a:gd name="connsiteX6" fmla="*/ 0 w 17028"/>
              <a:gd name="connsiteY6" fmla="*/ 2789 h 5584"/>
              <a:gd name="connsiteX7" fmla="*/ 0 w 17028"/>
              <a:gd name="connsiteY7" fmla="*/ 2789 h 5584"/>
              <a:gd name="connsiteX8" fmla="*/ 930 w 17028"/>
              <a:gd name="connsiteY8" fmla="*/ 3719 h 5584"/>
              <a:gd name="connsiteX9" fmla="*/ 16098 w 17028"/>
              <a:gd name="connsiteY9" fmla="*/ 3719 h 5584"/>
              <a:gd name="connsiteX10" fmla="*/ 17028 w 17028"/>
              <a:gd name="connsiteY10" fmla="*/ 4648 h 5584"/>
              <a:gd name="connsiteX11" fmla="*/ 17028 w 17028"/>
              <a:gd name="connsiteY11" fmla="*/ 4648 h 5584"/>
              <a:gd name="connsiteX12" fmla="*/ 16098 w 17028"/>
              <a:gd name="connsiteY12" fmla="*/ 5578 h 5584"/>
              <a:gd name="connsiteX13" fmla="*/ 124 w 17028"/>
              <a:gd name="connsiteY13" fmla="*/ 5584 h 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8" h="5584">
                <a:moveTo>
                  <a:pt x="0" y="0"/>
                </a:moveTo>
                <a:lnTo>
                  <a:pt x="16098" y="0"/>
                </a:lnTo>
                <a:cubicBezTo>
                  <a:pt x="16611" y="0"/>
                  <a:pt x="17028" y="416"/>
                  <a:pt x="17028" y="930"/>
                </a:cubicBezTo>
                <a:lnTo>
                  <a:pt x="17028" y="930"/>
                </a:lnTo>
                <a:cubicBezTo>
                  <a:pt x="17028" y="1443"/>
                  <a:pt x="16611" y="1859"/>
                  <a:pt x="16098" y="1859"/>
                </a:cubicBezTo>
                <a:lnTo>
                  <a:pt x="930" y="1859"/>
                </a:lnTo>
                <a:cubicBezTo>
                  <a:pt x="416" y="1859"/>
                  <a:pt x="0" y="2276"/>
                  <a:pt x="0" y="2789"/>
                </a:cubicBezTo>
                <a:lnTo>
                  <a:pt x="0" y="2789"/>
                </a:lnTo>
                <a:cubicBezTo>
                  <a:pt x="0" y="3302"/>
                  <a:pt x="416" y="3719"/>
                  <a:pt x="930" y="3719"/>
                </a:cubicBezTo>
                <a:lnTo>
                  <a:pt x="16098" y="3719"/>
                </a:lnTo>
                <a:cubicBezTo>
                  <a:pt x="16611" y="3719"/>
                  <a:pt x="17028" y="4135"/>
                  <a:pt x="17028" y="4648"/>
                </a:cubicBezTo>
                <a:lnTo>
                  <a:pt x="17028" y="4648"/>
                </a:lnTo>
                <a:cubicBezTo>
                  <a:pt x="17028" y="5162"/>
                  <a:pt x="16611" y="5578"/>
                  <a:pt x="16098" y="5578"/>
                </a:cubicBezTo>
                <a:lnTo>
                  <a:pt x="124" y="5584"/>
                </a:lnTo>
              </a:path>
            </a:pathLst>
          </a:custGeom>
          <a:noFill/>
          <a:ln w="9525" cap="flat">
            <a:solidFill>
              <a:schemeClr val="accent1">
                <a:alpha val="60000"/>
              </a:schemeClr>
            </a:solidFill>
            <a:prstDash val="solid"/>
            <a:miter/>
            <a:tailEnd type="triangle" w="med" len="lg"/>
          </a:ln>
        </p:spPr>
        <p:txBody>
          <a:bodyPr rot="0" spcFirstLastPara="0" vertOverflow="overflow" horzOverflow="overflow" vert="mongolianVert" wrap="square" lIns="36195"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useBgFill="1">
        <p:nvSpPr>
          <p:cNvPr id="20" name="椭圆 19"/>
          <p:cNvSpPr>
            <a:spLocks noChangeAspect="1"/>
          </p:cNvSpPr>
          <p:nvPr>
            <p:custDataLst>
              <p:tags r:id="rId4"/>
            </p:custDataLst>
          </p:nvPr>
        </p:nvSpPr>
        <p:spPr>
          <a:xfrm>
            <a:off x="1397635" y="2508885"/>
            <a:ext cx="215900" cy="215900"/>
          </a:xfrm>
          <a:prstGeom prst="ellipse">
            <a:avLst/>
          </a:prstGeom>
          <a:ln w="63500" cap="flat">
            <a:noFill/>
            <a:prstDash val="solid"/>
            <a:miter/>
            <a:tailEnd type="none" w="med" len="lg"/>
          </a:ln>
        </p:spPr>
        <p:txBody>
          <a:bodyPr rtlCol="0" anchor="ctr"/>
          <a:lstStyle/>
          <a:p>
            <a:pPr algn="ctr"/>
            <a:endParaRPr lang="zh-CN" altLang="en-US"/>
          </a:p>
        </p:txBody>
      </p:sp>
      <p:sp>
        <p:nvSpPr>
          <p:cNvPr id="32" name="椭圆 31"/>
          <p:cNvSpPr>
            <a:spLocks noChangeAspect="1"/>
          </p:cNvSpPr>
          <p:nvPr>
            <p:custDataLst>
              <p:tags r:id="rId5"/>
            </p:custDataLst>
          </p:nvPr>
        </p:nvSpPr>
        <p:spPr>
          <a:xfrm>
            <a:off x="1451610" y="2562860"/>
            <a:ext cx="107950" cy="107950"/>
          </a:xfrm>
          <a:prstGeom prst="ellipse">
            <a:avLst/>
          </a:prstGeom>
          <a:gradFill>
            <a:gsLst>
              <a:gs pos="0">
                <a:schemeClr val="accent1">
                  <a:alpha val="30000"/>
                </a:schemeClr>
              </a:gs>
              <a:gs pos="100000">
                <a:schemeClr val="accent1">
                  <a:alpha val="70000"/>
                </a:schemeClr>
              </a:gs>
            </a:gsLst>
            <a:lin ang="5400000" scaled="0"/>
          </a:gradFill>
          <a:ln w="63500" cap="flat">
            <a:noFill/>
            <a:prstDash val="solid"/>
            <a:miter/>
            <a:tailEnd type="none" w="med" len="lg"/>
          </a:ln>
        </p:spPr>
        <p:txBody>
          <a:bodyPr rtlCol="0" anchor="ctr"/>
          <a:lstStyle/>
          <a:p>
            <a:pPr algn="ctr"/>
            <a:endParaRPr lang="zh-CN" altLang="en-US"/>
          </a:p>
        </p:txBody>
      </p:sp>
      <p:sp>
        <p:nvSpPr>
          <p:cNvPr id="6" name="文本框 5"/>
          <p:cNvSpPr txBox="1"/>
          <p:nvPr>
            <p:custDataLst>
              <p:tags r:id="rId6"/>
            </p:custDataLst>
          </p:nvPr>
        </p:nvSpPr>
        <p:spPr>
          <a:xfrm>
            <a:off x="2126615" y="2623185"/>
            <a:ext cx="8640445" cy="1174750"/>
          </a:xfrm>
          <a:prstGeom prst="rect">
            <a:avLst/>
          </a:prstGeom>
          <a:noFill/>
        </p:spPr>
        <p:txBody>
          <a:bodyPr wrap="square" lIns="0" tIns="0" rIns="0" bIns="71755" rtlCol="0" anchor="ctr" anchorCtr="0">
            <a:noAutofit/>
          </a:bodyPr>
          <a:lstStyle/>
          <a:p>
            <a:pPr lvl="0" algn="l">
              <a:lnSpc>
                <a:spcPct val="150000"/>
              </a:lnSpc>
              <a:spcAft>
                <a:spcPts val="0"/>
              </a:spcAft>
              <a:buClrTx/>
              <a:buSzTx/>
              <a:buFontTx/>
            </a:pPr>
            <a:r>
              <a:rPr lang="zh-CN" altLang="en-US" dirty="0">
                <a:solidFill>
                  <a:schemeClr val="tx1">
                    <a:lumMod val="85000"/>
                    <a:lumOff val="15000"/>
                  </a:schemeClr>
                </a:solidFill>
                <a:sym typeface="+mn-ea"/>
              </a:rPr>
              <a:t>注重培育学生适应未来社会发展所需的能力</a:t>
            </a:r>
            <a:endParaRPr lang="zh-CN" altLang="en-US" dirty="0">
              <a:solidFill>
                <a:schemeClr val="tx1">
                  <a:lumMod val="85000"/>
                  <a:lumOff val="15000"/>
                </a:schemeClr>
              </a:solidFill>
              <a:sym typeface="+mn-ea"/>
            </a:endParaRPr>
          </a:p>
          <a:p>
            <a:pPr lvl="0" indent="0" algn="l">
              <a:lnSpc>
                <a:spcPct val="13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加强学生的社会情感学习</a:t>
            </a:r>
            <a:r>
              <a:rPr lang="en-US" altLang="zh-CN" sz="1400" dirty="0">
                <a:solidFill>
                  <a:schemeClr val="tx1">
                    <a:lumMod val="85000"/>
                    <a:lumOff val="15000"/>
                  </a:schemeClr>
                </a:solidFill>
                <a:latin typeface="宋体" charset="0"/>
                <a:ea typeface="宋体" charset="0"/>
                <a:sym typeface="+mn-ea"/>
              </a:rPr>
              <a:t>                                                        ·</a:t>
            </a:r>
            <a:r>
              <a:rPr lang="zh-CN" altLang="en-US" sz="1400" dirty="0">
                <a:solidFill>
                  <a:schemeClr val="tx1">
                    <a:lumMod val="85000"/>
                    <a:lumOff val="15000"/>
                  </a:schemeClr>
                </a:solidFill>
                <a:latin typeface="宋体" charset="0"/>
                <a:ea typeface="宋体" charset="0"/>
                <a:sym typeface="+mn-ea"/>
              </a:rPr>
              <a:t>持续提升学生的数字素养与</a:t>
            </a:r>
            <a:r>
              <a:rPr lang="zh-CN" altLang="en-US" sz="1400" dirty="0">
                <a:solidFill>
                  <a:schemeClr val="tx1">
                    <a:lumMod val="85000"/>
                    <a:lumOff val="15000"/>
                  </a:schemeClr>
                </a:solidFill>
                <a:latin typeface="宋体" charset="0"/>
                <a:ea typeface="宋体" charset="0"/>
                <a:sym typeface="+mn-ea"/>
              </a:rPr>
              <a:t>技能</a:t>
            </a:r>
            <a:endParaRPr lang="zh-CN" altLang="en-US" sz="1400" dirty="0">
              <a:solidFill>
                <a:schemeClr val="tx1">
                  <a:lumMod val="85000"/>
                  <a:lumOff val="15000"/>
                </a:schemeClr>
              </a:solidFill>
              <a:latin typeface="宋体" charset="0"/>
              <a:ea typeface="宋体" charset="0"/>
              <a:sym typeface="+mn-ea"/>
            </a:endParaRPr>
          </a:p>
          <a:p>
            <a:pPr lvl="0" indent="0" algn="l">
              <a:lnSpc>
                <a:spcPct val="13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培养智能时代学生所需的关键</a:t>
            </a:r>
            <a:r>
              <a:rPr lang="zh-CN" altLang="en-US" sz="1400" dirty="0">
                <a:solidFill>
                  <a:schemeClr val="tx1">
                    <a:lumMod val="85000"/>
                    <a:lumOff val="15000"/>
                  </a:schemeClr>
                </a:solidFill>
                <a:latin typeface="宋体" charset="0"/>
                <a:ea typeface="宋体" charset="0"/>
                <a:sym typeface="+mn-ea"/>
              </a:rPr>
              <a:t>能力</a:t>
            </a:r>
            <a:endParaRPr lang="zh-CN" altLang="en-US" sz="1400" dirty="0">
              <a:solidFill>
                <a:schemeClr val="tx1">
                  <a:lumMod val="85000"/>
                  <a:lumOff val="15000"/>
                </a:schemeClr>
              </a:solidFill>
              <a:latin typeface="宋体" charset="0"/>
              <a:ea typeface="宋体" charset="0"/>
              <a:sym typeface="+mn-ea"/>
            </a:endParaRPr>
          </a:p>
        </p:txBody>
      </p:sp>
      <p:sp>
        <p:nvSpPr>
          <p:cNvPr id="7" name="文本框 6"/>
          <p:cNvSpPr txBox="1"/>
          <p:nvPr>
            <p:custDataLst>
              <p:tags r:id="rId7"/>
            </p:custDataLst>
          </p:nvPr>
        </p:nvSpPr>
        <p:spPr>
          <a:xfrm>
            <a:off x="1236345" y="2621280"/>
            <a:ext cx="607060" cy="1174750"/>
          </a:xfrm>
          <a:prstGeom prst="rect">
            <a:avLst/>
          </a:prstGeom>
          <a:noFill/>
        </p:spPr>
        <p:txBody>
          <a:bodyPr wrap="none" lIns="0" tIns="0" rIns="0" bIns="71755" rtlCol="0" anchor="ctr" anchorCtr="0">
            <a:normAutofit/>
          </a:bodyPr>
          <a:lstStyle/>
          <a:p>
            <a:pPr indent="0" algn="ctr" fontAlgn="auto">
              <a:lnSpc>
                <a:spcPct val="130000"/>
              </a:lnSpc>
              <a:spcAft>
                <a:spcPts val="0"/>
              </a:spcAft>
            </a:pPr>
            <a:r>
              <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rPr>
              <a:t>02</a:t>
            </a:r>
            <a:endPar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endParaRPr>
          </a:p>
        </p:txBody>
      </p:sp>
      <p:sp useBgFill="1">
        <p:nvSpPr>
          <p:cNvPr id="13" name="椭圆 12"/>
          <p:cNvSpPr>
            <a:spLocks noChangeAspect="1"/>
          </p:cNvSpPr>
          <p:nvPr>
            <p:custDataLst>
              <p:tags r:id="rId8"/>
            </p:custDataLst>
          </p:nvPr>
        </p:nvSpPr>
        <p:spPr>
          <a:xfrm>
            <a:off x="1397635" y="3685540"/>
            <a:ext cx="215900" cy="215900"/>
          </a:xfrm>
          <a:prstGeom prst="ellipse">
            <a:avLst/>
          </a:prstGeom>
          <a:ln w="63500" cap="flat">
            <a:noFill/>
            <a:prstDash val="solid"/>
            <a:miter/>
            <a:tailEnd type="none" w="med" len="lg"/>
          </a:ln>
        </p:spPr>
        <p:txBody>
          <a:bodyPr rtlCol="0" anchor="ctr"/>
          <a:lstStyle/>
          <a:p>
            <a:pPr algn="ctr"/>
            <a:endParaRPr lang="zh-CN" altLang="en-US"/>
          </a:p>
        </p:txBody>
      </p:sp>
      <p:sp>
        <p:nvSpPr>
          <p:cNvPr id="14" name="椭圆 13"/>
          <p:cNvSpPr>
            <a:spLocks noChangeAspect="1"/>
          </p:cNvSpPr>
          <p:nvPr>
            <p:custDataLst>
              <p:tags r:id="rId9"/>
            </p:custDataLst>
          </p:nvPr>
        </p:nvSpPr>
        <p:spPr>
          <a:xfrm>
            <a:off x="1451610" y="3739515"/>
            <a:ext cx="107950" cy="107950"/>
          </a:xfrm>
          <a:prstGeom prst="ellipse">
            <a:avLst/>
          </a:prstGeom>
          <a:gradFill>
            <a:gsLst>
              <a:gs pos="0">
                <a:schemeClr val="accent1">
                  <a:alpha val="30000"/>
                </a:schemeClr>
              </a:gs>
              <a:gs pos="100000">
                <a:schemeClr val="accent1">
                  <a:alpha val="70000"/>
                </a:schemeClr>
              </a:gs>
            </a:gsLst>
            <a:lin ang="5400000" scaled="0"/>
          </a:gradFill>
          <a:ln w="63500" cap="flat">
            <a:noFill/>
            <a:prstDash val="solid"/>
            <a:miter/>
            <a:tailEnd type="none" w="med" len="lg"/>
          </a:ln>
        </p:spPr>
        <p:txBody>
          <a:bodyPr rtlCol="0" anchor="ctr"/>
          <a:lstStyle/>
          <a:p>
            <a:pPr algn="ctr"/>
            <a:endParaRPr lang="zh-CN" altLang="en-US"/>
          </a:p>
        </p:txBody>
      </p:sp>
      <p:sp>
        <p:nvSpPr>
          <p:cNvPr id="15" name="文本框 14"/>
          <p:cNvSpPr txBox="1"/>
          <p:nvPr>
            <p:custDataLst>
              <p:tags r:id="rId10"/>
            </p:custDataLst>
          </p:nvPr>
        </p:nvSpPr>
        <p:spPr>
          <a:xfrm>
            <a:off x="2126615" y="3799840"/>
            <a:ext cx="8640445" cy="1174750"/>
          </a:xfrm>
          <a:prstGeom prst="rect">
            <a:avLst/>
          </a:prstGeom>
          <a:noFill/>
        </p:spPr>
        <p:txBody>
          <a:bodyPr wrap="square" lIns="0" tIns="0" rIns="0" bIns="71755" rtlCol="0" anchor="ctr" anchorCtr="0">
            <a:noAutofit/>
          </a:bodyPr>
          <a:lstStyle/>
          <a:p>
            <a:pPr lvl="0" algn="l">
              <a:lnSpc>
                <a:spcPct val="130000"/>
              </a:lnSpc>
              <a:spcAft>
                <a:spcPts val="0"/>
              </a:spcAft>
              <a:buClrTx/>
              <a:buSzTx/>
              <a:buFontTx/>
            </a:pPr>
            <a:r>
              <a:rPr lang="zh-CN" altLang="en-US" dirty="0">
                <a:solidFill>
                  <a:schemeClr val="tx1">
                    <a:lumMod val="85000"/>
                    <a:lumOff val="15000"/>
                  </a:schemeClr>
                </a:solidFill>
                <a:sym typeface="+mn-ea"/>
              </a:rPr>
              <a:t>积极应对智慧教育实践中的技术伦理挑战</a:t>
            </a:r>
            <a:endParaRPr lang="zh-CN" altLang="en-US" dirty="0">
              <a:solidFill>
                <a:schemeClr val="tx1">
                  <a:lumMod val="85000"/>
                  <a:lumOff val="15000"/>
                </a:schemeClr>
              </a:solidFill>
              <a:sym typeface="+mn-ea"/>
            </a:endParaRPr>
          </a:p>
          <a:p>
            <a:pPr lvl="0" indent="0" algn="l">
              <a:lnSpc>
                <a:spcPct val="15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建立数据共享与隐私保护平衡机制</a:t>
            </a:r>
            <a:r>
              <a:rPr lang="en-US" altLang="zh-CN" sz="1400" dirty="0">
                <a:solidFill>
                  <a:schemeClr val="tx1">
                    <a:lumMod val="85000"/>
                    <a:lumOff val="15000"/>
                  </a:schemeClr>
                </a:solidFill>
                <a:latin typeface="宋体" charset="0"/>
                <a:ea typeface="宋体" charset="0"/>
                <a:sym typeface="+mn-ea"/>
              </a:rPr>
              <a:t>                                        ·</a:t>
            </a:r>
            <a:r>
              <a:rPr lang="zh-CN" altLang="en-US" sz="1400" dirty="0">
                <a:solidFill>
                  <a:schemeClr val="tx1">
                    <a:lumMod val="85000"/>
                    <a:lumOff val="15000"/>
                  </a:schemeClr>
                </a:solidFill>
                <a:latin typeface="宋体" charset="0"/>
                <a:ea typeface="宋体" charset="0"/>
                <a:sym typeface="+mn-ea"/>
              </a:rPr>
              <a:t>在设计教育数字产品时将伦理考量置于重要位置</a:t>
            </a:r>
            <a:endParaRPr lang="zh-CN" altLang="en-US" sz="1400" dirty="0">
              <a:solidFill>
                <a:schemeClr val="tx1">
                  <a:lumMod val="85000"/>
                  <a:lumOff val="15000"/>
                </a:schemeClr>
              </a:solidFill>
              <a:latin typeface="宋体" charset="0"/>
              <a:ea typeface="宋体" charset="0"/>
              <a:sym typeface="+mn-ea"/>
            </a:endParaRPr>
          </a:p>
          <a:p>
            <a:pPr lvl="0" indent="0" algn="l">
              <a:lnSpc>
                <a:spcPct val="13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构建教育数字产品的校园准入体系</a:t>
            </a:r>
            <a:endParaRPr lang="zh-CN" altLang="en-US" sz="1400" dirty="0">
              <a:solidFill>
                <a:schemeClr val="tx1">
                  <a:lumMod val="85000"/>
                  <a:lumOff val="15000"/>
                </a:schemeClr>
              </a:solidFill>
              <a:latin typeface="宋体" charset="0"/>
              <a:ea typeface="宋体" charset="0"/>
              <a:sym typeface="+mn-ea"/>
            </a:endParaRPr>
          </a:p>
        </p:txBody>
      </p:sp>
      <p:sp>
        <p:nvSpPr>
          <p:cNvPr id="16" name="文本框 15"/>
          <p:cNvSpPr txBox="1"/>
          <p:nvPr>
            <p:custDataLst>
              <p:tags r:id="rId11"/>
            </p:custDataLst>
          </p:nvPr>
        </p:nvSpPr>
        <p:spPr>
          <a:xfrm>
            <a:off x="1236345" y="3797935"/>
            <a:ext cx="607060" cy="1174750"/>
          </a:xfrm>
          <a:prstGeom prst="rect">
            <a:avLst/>
          </a:prstGeom>
          <a:noFill/>
        </p:spPr>
        <p:txBody>
          <a:bodyPr wrap="none" lIns="0" tIns="0" rIns="0" bIns="71755" rtlCol="0" anchor="ctr" anchorCtr="0">
            <a:normAutofit/>
          </a:bodyPr>
          <a:lstStyle/>
          <a:p>
            <a:pPr indent="0" algn="ctr" fontAlgn="auto">
              <a:lnSpc>
                <a:spcPct val="130000"/>
              </a:lnSpc>
              <a:spcAft>
                <a:spcPts val="0"/>
              </a:spcAft>
            </a:pPr>
            <a:r>
              <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rPr>
              <a:t>03</a:t>
            </a:r>
            <a:endPar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endParaRPr>
          </a:p>
        </p:txBody>
      </p:sp>
      <p:sp useBgFill="1">
        <p:nvSpPr>
          <p:cNvPr id="18" name="椭圆 17"/>
          <p:cNvSpPr>
            <a:spLocks noChangeAspect="1"/>
          </p:cNvSpPr>
          <p:nvPr>
            <p:custDataLst>
              <p:tags r:id="rId12"/>
            </p:custDataLst>
          </p:nvPr>
        </p:nvSpPr>
        <p:spPr>
          <a:xfrm>
            <a:off x="1397635" y="4862195"/>
            <a:ext cx="215900" cy="215900"/>
          </a:xfrm>
          <a:prstGeom prst="ellipse">
            <a:avLst/>
          </a:prstGeom>
          <a:ln w="63500" cap="flat">
            <a:noFill/>
            <a:prstDash val="solid"/>
            <a:miter/>
            <a:tailEnd type="none" w="med" len="lg"/>
          </a:ln>
        </p:spPr>
        <p:txBody>
          <a:bodyPr rtlCol="0" anchor="ctr"/>
          <a:lstStyle/>
          <a:p>
            <a:pPr algn="ctr"/>
            <a:endParaRPr lang="zh-CN" altLang="en-US"/>
          </a:p>
        </p:txBody>
      </p:sp>
      <p:sp>
        <p:nvSpPr>
          <p:cNvPr id="21" name="椭圆 20"/>
          <p:cNvSpPr>
            <a:spLocks noChangeAspect="1"/>
          </p:cNvSpPr>
          <p:nvPr>
            <p:custDataLst>
              <p:tags r:id="rId13"/>
            </p:custDataLst>
          </p:nvPr>
        </p:nvSpPr>
        <p:spPr>
          <a:xfrm>
            <a:off x="1451610" y="4916170"/>
            <a:ext cx="107950" cy="107950"/>
          </a:xfrm>
          <a:prstGeom prst="ellipse">
            <a:avLst/>
          </a:prstGeom>
          <a:gradFill>
            <a:gsLst>
              <a:gs pos="0">
                <a:schemeClr val="accent1">
                  <a:alpha val="30000"/>
                </a:schemeClr>
              </a:gs>
              <a:gs pos="100000">
                <a:schemeClr val="accent1">
                  <a:alpha val="70000"/>
                </a:schemeClr>
              </a:gs>
            </a:gsLst>
            <a:lin ang="5400000" scaled="0"/>
          </a:gradFill>
          <a:ln w="63500" cap="flat">
            <a:noFill/>
            <a:prstDash val="solid"/>
            <a:miter/>
            <a:tailEnd type="none" w="med" len="lg"/>
          </a:ln>
        </p:spPr>
        <p:txBody>
          <a:bodyPr rtlCol="0" anchor="ctr"/>
          <a:lstStyle/>
          <a:p>
            <a:pPr algn="ctr"/>
            <a:endParaRPr lang="zh-CN" altLang="en-US"/>
          </a:p>
        </p:txBody>
      </p:sp>
      <p:sp>
        <p:nvSpPr>
          <p:cNvPr id="22" name="文本框 21"/>
          <p:cNvSpPr txBox="1"/>
          <p:nvPr>
            <p:custDataLst>
              <p:tags r:id="rId14"/>
            </p:custDataLst>
          </p:nvPr>
        </p:nvSpPr>
        <p:spPr>
          <a:xfrm>
            <a:off x="2126615" y="4998085"/>
            <a:ext cx="8640445" cy="1174750"/>
          </a:xfrm>
          <a:prstGeom prst="rect">
            <a:avLst/>
          </a:prstGeom>
          <a:noFill/>
        </p:spPr>
        <p:txBody>
          <a:bodyPr wrap="square" lIns="0" tIns="0" rIns="0" bIns="71755" rtlCol="0" anchor="ctr" anchorCtr="0">
            <a:noAutofit/>
          </a:bodyPr>
          <a:lstStyle/>
          <a:p>
            <a:pPr lvl="0" algn="l">
              <a:lnSpc>
                <a:spcPct val="130000"/>
              </a:lnSpc>
              <a:spcAft>
                <a:spcPts val="0"/>
              </a:spcAft>
              <a:buClrTx/>
              <a:buSzTx/>
              <a:buFontTx/>
            </a:pPr>
            <a:r>
              <a:rPr lang="zh-CN" altLang="en-US" dirty="0">
                <a:solidFill>
                  <a:schemeClr val="tx1">
                    <a:lumMod val="85000"/>
                    <a:lumOff val="15000"/>
                  </a:schemeClr>
                </a:solidFill>
                <a:sym typeface="+mn-ea"/>
              </a:rPr>
              <a:t>推动可持续改进的教育文化和多元协同机制建设</a:t>
            </a:r>
            <a:endParaRPr lang="zh-CN" altLang="en-US" sz="2000" dirty="0">
              <a:solidFill>
                <a:schemeClr val="tx1">
                  <a:lumMod val="85000"/>
                  <a:lumOff val="15000"/>
                </a:schemeClr>
              </a:solidFill>
              <a:sym typeface="+mn-ea"/>
            </a:endParaRPr>
          </a:p>
          <a:p>
            <a:pPr lvl="0" indent="0" algn="l">
              <a:lnSpc>
                <a:spcPct val="15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强化持续改进意愿</a:t>
            </a: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构建基于信任</a:t>
            </a: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包容和协作的文化环境</a:t>
            </a:r>
            <a:endParaRPr lang="zh-CN" altLang="en-US" sz="1400" dirty="0">
              <a:solidFill>
                <a:schemeClr val="tx1">
                  <a:lumMod val="85000"/>
                  <a:lumOff val="15000"/>
                </a:schemeClr>
              </a:solidFill>
              <a:latin typeface="宋体" charset="0"/>
              <a:ea typeface="宋体" charset="0"/>
              <a:sym typeface="+mn-ea"/>
            </a:endParaRPr>
          </a:p>
          <a:p>
            <a:pPr lvl="0" indent="0" algn="l">
              <a:lnSpc>
                <a:spcPct val="130000"/>
              </a:lnSpc>
              <a:spcAft>
                <a:spcPts val="0"/>
              </a:spcAft>
              <a:buClrTx/>
              <a:buSzTx/>
              <a:buNone/>
            </a:pP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持续巩固由政府</a:t>
            </a: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学校</a:t>
            </a: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企业</a:t>
            </a:r>
            <a:r>
              <a:rPr lang="en-US" altLang="zh-CN" sz="1400" dirty="0">
                <a:solidFill>
                  <a:schemeClr val="tx1">
                    <a:lumMod val="85000"/>
                    <a:lumOff val="15000"/>
                  </a:schemeClr>
                </a:solidFill>
                <a:latin typeface="宋体" charset="0"/>
                <a:ea typeface="宋体" charset="0"/>
                <a:sym typeface="+mn-ea"/>
              </a:rPr>
              <a:t>、</a:t>
            </a:r>
            <a:r>
              <a:rPr lang="zh-CN" altLang="en-US" sz="1400" dirty="0">
                <a:solidFill>
                  <a:schemeClr val="tx1">
                    <a:lumMod val="85000"/>
                    <a:lumOff val="15000"/>
                  </a:schemeClr>
                </a:solidFill>
                <a:latin typeface="宋体" charset="0"/>
                <a:ea typeface="宋体" charset="0"/>
                <a:sym typeface="+mn-ea"/>
              </a:rPr>
              <a:t>科研机构等多元主体共同参与的合作伙伴关系</a:t>
            </a:r>
            <a:endParaRPr lang="zh-CN" altLang="en-US" sz="1400" dirty="0">
              <a:solidFill>
                <a:schemeClr val="tx1">
                  <a:lumMod val="85000"/>
                  <a:lumOff val="15000"/>
                </a:schemeClr>
              </a:solidFill>
              <a:latin typeface="宋体" charset="0"/>
              <a:ea typeface="宋体" charset="0"/>
              <a:sym typeface="+mn-ea"/>
            </a:endParaRPr>
          </a:p>
        </p:txBody>
      </p:sp>
      <p:sp>
        <p:nvSpPr>
          <p:cNvPr id="23" name="文本框 22"/>
          <p:cNvSpPr txBox="1"/>
          <p:nvPr>
            <p:custDataLst>
              <p:tags r:id="rId15"/>
            </p:custDataLst>
          </p:nvPr>
        </p:nvSpPr>
        <p:spPr>
          <a:xfrm>
            <a:off x="1236345" y="4996180"/>
            <a:ext cx="607060" cy="1174750"/>
          </a:xfrm>
          <a:prstGeom prst="rect">
            <a:avLst/>
          </a:prstGeom>
          <a:noFill/>
        </p:spPr>
        <p:txBody>
          <a:bodyPr wrap="none" lIns="0" tIns="0" rIns="0" bIns="71755" rtlCol="0" anchor="ctr" anchorCtr="0">
            <a:normAutofit/>
          </a:bodyPr>
          <a:lstStyle/>
          <a:p>
            <a:pPr indent="0" algn="ctr" fontAlgn="auto">
              <a:lnSpc>
                <a:spcPct val="130000"/>
              </a:lnSpc>
              <a:spcAft>
                <a:spcPts val="0"/>
              </a:spcAft>
            </a:pPr>
            <a:r>
              <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rPr>
              <a:t>04</a:t>
            </a:r>
            <a:endParaRPr lang="en-US" altLang="zh-CN" sz="3000" b="1" dirty="0">
              <a:gradFill>
                <a:gsLst>
                  <a:gs pos="0">
                    <a:schemeClr val="accent1"/>
                  </a:gs>
                  <a:gs pos="100000">
                    <a:schemeClr val="accent1">
                      <a:alpha val="46000"/>
                    </a:schemeClr>
                  </a:gs>
                </a:gsLst>
                <a:lin ang="5400000" scaled="0"/>
              </a:gradFill>
              <a:latin typeface="微软雅黑" charset="-122"/>
              <a:ea typeface="微软雅黑" charset="-122"/>
              <a:sym typeface="+mn-ea"/>
            </a:endParaRPr>
          </a:p>
        </p:txBody>
      </p:sp>
      <p:sp useBgFill="1">
        <p:nvSpPr>
          <p:cNvPr id="25" name="椭圆 24"/>
          <p:cNvSpPr>
            <a:spLocks noChangeAspect="1"/>
          </p:cNvSpPr>
          <p:nvPr>
            <p:custDataLst>
              <p:tags r:id="rId16"/>
            </p:custDataLst>
          </p:nvPr>
        </p:nvSpPr>
        <p:spPr>
          <a:xfrm>
            <a:off x="1397635" y="6060440"/>
            <a:ext cx="215900" cy="215900"/>
          </a:xfrm>
          <a:prstGeom prst="ellipse">
            <a:avLst/>
          </a:prstGeom>
          <a:ln w="63500" cap="flat">
            <a:noFill/>
            <a:prstDash val="solid"/>
            <a:miter/>
            <a:tailEnd type="none" w="med" len="lg"/>
          </a:ln>
        </p:spPr>
        <p:txBody>
          <a:bodyPr rtlCol="0" anchor="ctr"/>
          <a:lstStyle/>
          <a:p>
            <a:pPr algn="ctr"/>
            <a:endParaRPr lang="zh-CN" altLang="en-US"/>
          </a:p>
        </p:txBody>
      </p:sp>
      <p:sp>
        <p:nvSpPr>
          <p:cNvPr id="26" name="椭圆 25"/>
          <p:cNvSpPr>
            <a:spLocks noChangeAspect="1"/>
          </p:cNvSpPr>
          <p:nvPr>
            <p:custDataLst>
              <p:tags r:id="rId17"/>
            </p:custDataLst>
          </p:nvPr>
        </p:nvSpPr>
        <p:spPr>
          <a:xfrm>
            <a:off x="1451610" y="6114415"/>
            <a:ext cx="107950" cy="107950"/>
          </a:xfrm>
          <a:prstGeom prst="ellipse">
            <a:avLst/>
          </a:prstGeom>
          <a:gradFill>
            <a:gsLst>
              <a:gs pos="0">
                <a:schemeClr val="accent1">
                  <a:alpha val="30000"/>
                </a:schemeClr>
              </a:gs>
              <a:gs pos="100000">
                <a:schemeClr val="accent1">
                  <a:alpha val="70000"/>
                </a:schemeClr>
              </a:gs>
            </a:gsLst>
            <a:lin ang="5400000" scaled="0"/>
          </a:gradFill>
          <a:ln w="63500" cap="flat">
            <a:noFill/>
            <a:prstDash val="solid"/>
            <a:miter/>
            <a:tailEnd type="none" w="med" len="lg"/>
          </a:ln>
        </p:spPr>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userDrawn="1">
            <p:custDataLst>
              <p:tags r:id="rId1"/>
            </p:custDataLst>
          </p:nvPr>
        </p:nvCxnSpPr>
        <p:spPr>
          <a:xfrm flipH="1">
            <a:off x="5391468" y="3367046"/>
            <a:ext cx="13792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807078" y="3331441"/>
            <a:ext cx="10548000" cy="0"/>
          </a:xfrm>
          <a:prstGeom prst="line">
            <a:avLst/>
          </a:prstGeom>
          <a:ln w="1651000" cap="sq">
            <a:gradFill flip="none" rotWithShape="1">
              <a:gsLst>
                <a:gs pos="0">
                  <a:schemeClr val="accent1"/>
                </a:gs>
                <a:gs pos="100000">
                  <a:schemeClr val="accent2"/>
                </a:gs>
              </a:gsLst>
              <a:lin ang="10800000" scaled="1"/>
              <a:tileRect/>
            </a:gradFill>
            <a:round/>
          </a:ln>
          <a:effectLst/>
        </p:spPr>
        <p:style>
          <a:lnRef idx="1">
            <a:schemeClr val="accent1"/>
          </a:lnRef>
          <a:fillRef idx="0">
            <a:schemeClr val="accent1"/>
          </a:fillRef>
          <a:effectRef idx="0">
            <a:schemeClr val="accent1"/>
          </a:effectRef>
          <a:fontRef idx="minor">
            <a:schemeClr val="tx1"/>
          </a:fontRef>
        </p:style>
      </p:cxnSp>
      <p:sp>
        <p:nvSpPr>
          <p:cNvPr id="33" name="标题 32"/>
          <p:cNvSpPr>
            <a:spLocks noGrp="1"/>
          </p:cNvSpPr>
          <p:nvPr>
            <p:ph type="title"/>
          </p:nvPr>
        </p:nvSpPr>
        <p:spPr>
          <a:xfrm>
            <a:off x="498475" y="2778125"/>
            <a:ext cx="11165205" cy="1137285"/>
          </a:xfrm>
        </p:spPr>
        <p:txBody>
          <a:bodyPr anchor="ctr" anchorCtr="0"/>
          <a:lstStyle/>
          <a:p>
            <a:r>
              <a:rPr lang="zh-CN" altLang="en-US" sz="4400" b="1" dirty="0">
                <a:solidFill>
                  <a:schemeClr val="bg1"/>
                </a:solidFill>
                <a:latin typeface="Times New Roman Bold" panose="02020503050405090304" charset="0"/>
                <a:cs typeface="Times New Roman Bold" panose="02020503050405090304" charset="0"/>
              </a:rPr>
              <a:t>敬请各位专家</a:t>
            </a:r>
            <a:r>
              <a:rPr lang="en-US" altLang="zh-CN" sz="4400" b="1" dirty="0">
                <a:solidFill>
                  <a:schemeClr val="bg1"/>
                </a:solidFill>
                <a:latin typeface="Times New Roman Bold" panose="02020503050405090304" charset="0"/>
                <a:cs typeface="Times New Roman Bold" panose="02020503050405090304" charset="0"/>
              </a:rPr>
              <a:t>、</a:t>
            </a:r>
            <a:r>
              <a:rPr sz="4400" b="1" dirty="0">
                <a:solidFill>
                  <a:schemeClr val="bg1"/>
                </a:solidFill>
                <a:latin typeface="Times New Roman Bold" panose="02020503050405090304" charset="0"/>
                <a:cs typeface="Times New Roman Bold" panose="02020503050405090304" charset="0"/>
              </a:rPr>
              <a:t>读者批评指正</a:t>
            </a:r>
            <a:r>
              <a:rPr lang="en-US" altLang="zh-CN" sz="4400" b="1" dirty="0">
                <a:solidFill>
                  <a:schemeClr val="bg1"/>
                </a:solidFill>
                <a:latin typeface="Times New Roman Bold" panose="02020503050405090304" charset="0"/>
                <a:cs typeface="Times New Roman Bold" panose="02020503050405090304" charset="0"/>
              </a:rPr>
              <a:t>！</a:t>
            </a:r>
            <a:endParaRPr lang="en-US" altLang="zh-CN" sz="4400" b="1" dirty="0">
              <a:solidFill>
                <a:schemeClr val="bg1"/>
              </a:solidFill>
              <a:latin typeface="Times New Roman Bold" panose="02020503050405090304" charset="0"/>
              <a:cs typeface="Times New Roman Bold"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6526" y="2952584"/>
            <a:ext cx="2621280" cy="829945"/>
          </a:xfrm>
          <a:prstGeom prst="rect">
            <a:avLst/>
          </a:prstGeom>
          <a:noFill/>
        </p:spPr>
        <p:txBody>
          <a:bodyPr wrap="none" rtlCol="0">
            <a:spAutoFit/>
          </a:bodyPr>
          <a:lstStyle/>
          <a:p>
            <a:pPr algn="ctr"/>
            <a:r>
              <a:rPr lang="zh-CN" altLang="en-US" sz="4800" dirty="0">
                <a:gradFill>
                  <a:gsLst>
                    <a:gs pos="0">
                      <a:schemeClr val="accent2"/>
                    </a:gs>
                    <a:gs pos="100000">
                      <a:schemeClr val="accent1"/>
                    </a:gs>
                  </a:gsLst>
                  <a:lin ang="5400000" scaled="0"/>
                </a:gradFill>
                <a:latin typeface="+mj-ea"/>
                <a:ea typeface="+mj-ea"/>
              </a:rPr>
              <a:t>目 </a:t>
            </a:r>
            <a:r>
              <a:rPr lang="en-US" altLang="zh-CN" sz="4800" dirty="0">
                <a:gradFill>
                  <a:gsLst>
                    <a:gs pos="0">
                      <a:schemeClr val="accent2"/>
                    </a:gs>
                    <a:gs pos="100000">
                      <a:schemeClr val="accent1"/>
                    </a:gs>
                  </a:gsLst>
                  <a:lin ang="5400000" scaled="0"/>
                </a:gradFill>
                <a:latin typeface="+mj-ea"/>
                <a:ea typeface="+mj-ea"/>
              </a:rPr>
              <a:t>· </a:t>
            </a:r>
            <a:r>
              <a:rPr lang="zh-CN" altLang="en-US" sz="4800" dirty="0">
                <a:gradFill>
                  <a:gsLst>
                    <a:gs pos="0">
                      <a:schemeClr val="accent2"/>
                    </a:gs>
                    <a:gs pos="100000">
                      <a:schemeClr val="accent1"/>
                    </a:gs>
                  </a:gsLst>
                  <a:lin ang="5400000" scaled="0"/>
                </a:gradFill>
                <a:latin typeface="+mj-ea"/>
                <a:ea typeface="+mj-ea"/>
              </a:rPr>
              <a:t>录</a:t>
            </a:r>
            <a:endParaRPr lang="zh-CN" altLang="en-US" sz="4800" dirty="0">
              <a:gradFill>
                <a:gsLst>
                  <a:gs pos="0">
                    <a:schemeClr val="accent2"/>
                  </a:gs>
                  <a:gs pos="100000">
                    <a:schemeClr val="accent1"/>
                  </a:gs>
                </a:gsLst>
                <a:lin ang="5400000" scaled="0"/>
              </a:gradFill>
              <a:latin typeface="+mj-ea"/>
              <a:ea typeface="+mj-ea"/>
            </a:endParaRPr>
          </a:p>
        </p:txBody>
      </p:sp>
      <p:grpSp>
        <p:nvGrpSpPr>
          <p:cNvPr id="8" name="组合 7"/>
          <p:cNvGrpSpPr/>
          <p:nvPr/>
        </p:nvGrpSpPr>
        <p:grpSpPr>
          <a:xfrm flipV="1">
            <a:off x="1318895" y="3684905"/>
            <a:ext cx="2656205" cy="76200"/>
            <a:chOff x="1136" y="5652"/>
            <a:chExt cx="7402" cy="0"/>
          </a:xfrm>
        </p:grpSpPr>
        <p:cxnSp>
          <p:nvCxnSpPr>
            <p:cNvPr id="6" name="直接连接符 5"/>
            <p:cNvCxnSpPr/>
            <p:nvPr/>
          </p:nvCxnSpPr>
          <p:spPr>
            <a:xfrm>
              <a:off x="1136" y="5652"/>
              <a:ext cx="740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790" y="5652"/>
              <a:ext cx="21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198745" y="1188085"/>
            <a:ext cx="2771140" cy="650240"/>
            <a:chOff x="7910" y="1517"/>
            <a:chExt cx="4364" cy="1024"/>
          </a:xfrm>
        </p:grpSpPr>
        <p:sp>
          <p:nvSpPr>
            <p:cNvPr id="29" name="矩形 28"/>
            <p:cNvSpPr/>
            <p:nvPr/>
          </p:nvSpPr>
          <p:spPr>
            <a:xfrm>
              <a:off x="7910" y="1603"/>
              <a:ext cx="1011" cy="854"/>
            </a:xfrm>
            <a:prstGeom prst="rect">
              <a:avLst/>
            </a:prstGeom>
            <a:gradFill>
              <a:gsLst>
                <a:gs pos="0">
                  <a:schemeClr val="accent1"/>
                </a:gs>
                <a:gs pos="100000">
                  <a:schemeClr val="accent2"/>
                </a:gs>
              </a:gsLst>
              <a:lin ang="135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01</a:t>
              </a:r>
              <a:endParaRPr lang="en-US" altLang="zh-CN" sz="2400" dirty="0">
                <a:latin typeface="+mj-lt"/>
              </a:endParaRPr>
            </a:p>
          </p:txBody>
        </p:sp>
        <p:sp>
          <p:nvSpPr>
            <p:cNvPr id="31" name="文本框 30"/>
            <p:cNvSpPr txBox="1"/>
            <p:nvPr/>
          </p:nvSpPr>
          <p:spPr>
            <a:xfrm>
              <a:off x="9746" y="1517"/>
              <a:ext cx="2528" cy="1025"/>
            </a:xfrm>
            <a:prstGeom prst="rect">
              <a:avLst/>
            </a:prstGeom>
            <a:noFill/>
          </p:spPr>
          <p:txBody>
            <a:bodyPr wrap="none" rtlCol="0">
              <a:spAutoFit/>
            </a:bodyPr>
            <a:lstStyle/>
            <a:p>
              <a:pPr algn="l">
                <a:lnSpc>
                  <a:spcPct val="130000"/>
                </a:lnSpc>
              </a:pPr>
              <a:r>
                <a:rPr lang="zh-CN" altLang="en-US" sz="2800" dirty="0">
                  <a:solidFill>
                    <a:schemeClr val="accent1"/>
                  </a:solidFill>
                  <a:latin typeface="+mj-ea"/>
                  <a:ea typeface="+mj-ea"/>
                </a:rPr>
                <a:t>研究背景</a:t>
              </a:r>
              <a:endParaRPr lang="zh-CN" altLang="en-US" sz="2800" dirty="0">
                <a:solidFill>
                  <a:schemeClr val="accent1"/>
                </a:solidFill>
                <a:latin typeface="+mj-ea"/>
                <a:ea typeface="+mj-ea"/>
              </a:endParaRPr>
            </a:p>
          </p:txBody>
        </p:sp>
      </p:grpSp>
      <p:grpSp>
        <p:nvGrpSpPr>
          <p:cNvPr id="12" name="组合 11"/>
          <p:cNvGrpSpPr/>
          <p:nvPr/>
        </p:nvGrpSpPr>
        <p:grpSpPr>
          <a:xfrm>
            <a:off x="5198745" y="2171065"/>
            <a:ext cx="2771140" cy="650240"/>
            <a:chOff x="7910" y="3176"/>
            <a:chExt cx="4364" cy="1024"/>
          </a:xfrm>
        </p:grpSpPr>
        <p:sp>
          <p:nvSpPr>
            <p:cNvPr id="35" name="矩形 34"/>
            <p:cNvSpPr/>
            <p:nvPr/>
          </p:nvSpPr>
          <p:spPr>
            <a:xfrm>
              <a:off x="7910" y="3262"/>
              <a:ext cx="1011" cy="854"/>
            </a:xfrm>
            <a:prstGeom prst="rect">
              <a:avLst/>
            </a:prstGeom>
            <a:gradFill>
              <a:gsLst>
                <a:gs pos="0">
                  <a:schemeClr val="accent1"/>
                </a:gs>
                <a:gs pos="100000">
                  <a:schemeClr val="accent2"/>
                </a:gs>
              </a:gsLst>
              <a:lin ang="135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02</a:t>
              </a:r>
              <a:endParaRPr lang="en-US" altLang="zh-CN" sz="2400" dirty="0">
                <a:latin typeface="+mj-lt"/>
              </a:endParaRPr>
            </a:p>
          </p:txBody>
        </p:sp>
        <p:sp>
          <p:nvSpPr>
            <p:cNvPr id="36" name="文本框 35"/>
            <p:cNvSpPr txBox="1"/>
            <p:nvPr/>
          </p:nvSpPr>
          <p:spPr>
            <a:xfrm>
              <a:off x="9746" y="3176"/>
              <a:ext cx="2528" cy="1025"/>
            </a:xfrm>
            <a:prstGeom prst="rect">
              <a:avLst/>
            </a:prstGeom>
            <a:noFill/>
          </p:spPr>
          <p:txBody>
            <a:bodyPr wrap="none" rtlCol="0">
              <a:spAutoFit/>
            </a:bodyPr>
            <a:lstStyle/>
            <a:p>
              <a:pPr algn="l">
                <a:lnSpc>
                  <a:spcPct val="130000"/>
                </a:lnSpc>
              </a:pPr>
              <a:r>
                <a:rPr lang="zh-CN" altLang="en-US" sz="2800" dirty="0">
                  <a:solidFill>
                    <a:schemeClr val="accent1"/>
                  </a:solidFill>
                  <a:latin typeface="+mj-ea"/>
                  <a:ea typeface="+mj-ea"/>
                </a:rPr>
                <a:t>研究设计</a:t>
              </a:r>
              <a:endParaRPr lang="zh-CN" altLang="en-US" sz="2800" dirty="0">
                <a:solidFill>
                  <a:schemeClr val="accent1"/>
                </a:solidFill>
                <a:latin typeface="+mj-ea"/>
                <a:ea typeface="+mj-ea"/>
              </a:endParaRPr>
            </a:p>
          </p:txBody>
        </p:sp>
      </p:grpSp>
      <p:grpSp>
        <p:nvGrpSpPr>
          <p:cNvPr id="13" name="组合 12"/>
          <p:cNvGrpSpPr/>
          <p:nvPr/>
        </p:nvGrpSpPr>
        <p:grpSpPr>
          <a:xfrm>
            <a:off x="5198745" y="3154045"/>
            <a:ext cx="2771140" cy="650240"/>
            <a:chOff x="7910" y="4835"/>
            <a:chExt cx="4364" cy="1024"/>
          </a:xfrm>
        </p:grpSpPr>
        <p:sp>
          <p:nvSpPr>
            <p:cNvPr id="44" name="矩形 43"/>
            <p:cNvSpPr/>
            <p:nvPr/>
          </p:nvSpPr>
          <p:spPr>
            <a:xfrm>
              <a:off x="7910" y="4921"/>
              <a:ext cx="1011" cy="854"/>
            </a:xfrm>
            <a:prstGeom prst="rect">
              <a:avLst/>
            </a:prstGeom>
            <a:gradFill>
              <a:gsLst>
                <a:gs pos="0">
                  <a:schemeClr val="accent1"/>
                </a:gs>
                <a:gs pos="100000">
                  <a:schemeClr val="accent2"/>
                </a:gs>
              </a:gsLst>
              <a:lin ang="135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03</a:t>
              </a:r>
              <a:endParaRPr lang="en-US" altLang="zh-CN" sz="2400" dirty="0">
                <a:latin typeface="+mj-lt"/>
              </a:endParaRPr>
            </a:p>
          </p:txBody>
        </p:sp>
        <p:sp>
          <p:nvSpPr>
            <p:cNvPr id="45" name="文本框 44"/>
            <p:cNvSpPr txBox="1"/>
            <p:nvPr/>
          </p:nvSpPr>
          <p:spPr>
            <a:xfrm>
              <a:off x="9746" y="4835"/>
              <a:ext cx="2528" cy="1025"/>
            </a:xfrm>
            <a:prstGeom prst="rect">
              <a:avLst/>
            </a:prstGeom>
            <a:noFill/>
          </p:spPr>
          <p:txBody>
            <a:bodyPr wrap="none" rtlCol="0">
              <a:spAutoFit/>
            </a:bodyPr>
            <a:lstStyle/>
            <a:p>
              <a:pPr algn="l">
                <a:lnSpc>
                  <a:spcPct val="130000"/>
                </a:lnSpc>
              </a:pPr>
              <a:r>
                <a:rPr lang="zh-CN" altLang="en-US" sz="2800" dirty="0">
                  <a:solidFill>
                    <a:schemeClr val="accent1"/>
                  </a:solidFill>
                  <a:latin typeface="+mj-ea"/>
                  <a:ea typeface="+mj-ea"/>
                </a:rPr>
                <a:t>数据呈现</a:t>
              </a:r>
              <a:endParaRPr lang="zh-CN" altLang="en-US" sz="2800" dirty="0">
                <a:solidFill>
                  <a:schemeClr val="accent1"/>
                </a:solidFill>
                <a:latin typeface="+mj-ea"/>
                <a:ea typeface="+mj-ea"/>
              </a:endParaRPr>
            </a:p>
          </p:txBody>
        </p:sp>
      </p:grpSp>
      <p:grpSp>
        <p:nvGrpSpPr>
          <p:cNvPr id="14" name="组合 13"/>
          <p:cNvGrpSpPr/>
          <p:nvPr/>
        </p:nvGrpSpPr>
        <p:grpSpPr>
          <a:xfrm>
            <a:off x="5198745" y="4137025"/>
            <a:ext cx="5260340" cy="650240"/>
            <a:chOff x="7910" y="6493"/>
            <a:chExt cx="8284" cy="1024"/>
          </a:xfrm>
        </p:grpSpPr>
        <p:sp>
          <p:nvSpPr>
            <p:cNvPr id="48" name="矩形 47"/>
            <p:cNvSpPr/>
            <p:nvPr/>
          </p:nvSpPr>
          <p:spPr>
            <a:xfrm>
              <a:off x="7910" y="6579"/>
              <a:ext cx="1011" cy="854"/>
            </a:xfrm>
            <a:prstGeom prst="rect">
              <a:avLst/>
            </a:prstGeom>
            <a:gradFill>
              <a:gsLst>
                <a:gs pos="0">
                  <a:schemeClr val="accent1"/>
                </a:gs>
                <a:gs pos="100000">
                  <a:schemeClr val="accent2"/>
                </a:gs>
              </a:gsLst>
              <a:lin ang="135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j-lt"/>
                </a:rPr>
                <a:t>04</a:t>
              </a:r>
              <a:endParaRPr lang="en-US" altLang="zh-CN" sz="2400" dirty="0">
                <a:latin typeface="+mj-lt"/>
              </a:endParaRPr>
            </a:p>
          </p:txBody>
        </p:sp>
        <p:sp>
          <p:nvSpPr>
            <p:cNvPr id="49" name="文本框 48"/>
            <p:cNvSpPr txBox="1"/>
            <p:nvPr/>
          </p:nvSpPr>
          <p:spPr>
            <a:xfrm>
              <a:off x="9746" y="6493"/>
              <a:ext cx="6448" cy="1025"/>
            </a:xfrm>
            <a:prstGeom prst="rect">
              <a:avLst/>
            </a:prstGeom>
            <a:noFill/>
          </p:spPr>
          <p:txBody>
            <a:bodyPr wrap="none" rtlCol="0">
              <a:spAutoFit/>
            </a:bodyPr>
            <a:lstStyle/>
            <a:p>
              <a:pPr algn="l">
                <a:lnSpc>
                  <a:spcPct val="130000"/>
                </a:lnSpc>
              </a:pPr>
              <a:r>
                <a:rPr lang="zh-CN" altLang="en-US" sz="2800" dirty="0">
                  <a:solidFill>
                    <a:schemeClr val="accent1"/>
                  </a:solidFill>
                  <a:latin typeface="+mj-ea"/>
                  <a:ea typeface="+mj-ea"/>
                </a:rPr>
                <a:t>智慧教育建设的实践进展</a:t>
              </a:r>
              <a:endParaRPr lang="zh-CN" altLang="en-US" sz="2800" dirty="0">
                <a:solidFill>
                  <a:schemeClr val="accent1"/>
                </a:solidFill>
                <a:latin typeface="+mj-ea"/>
                <a:ea typeface="+mj-ea"/>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7026" y="244066"/>
            <a:ext cx="2351964" cy="586319"/>
          </a:xfrm>
          <a:prstGeom prst="rect">
            <a:avLst/>
          </a:prstGeom>
        </p:spPr>
      </p:pic>
      <p:grpSp>
        <p:nvGrpSpPr>
          <p:cNvPr id="15" name="组合 14"/>
          <p:cNvGrpSpPr/>
          <p:nvPr/>
        </p:nvGrpSpPr>
        <p:grpSpPr>
          <a:xfrm>
            <a:off x="5198745" y="5120005"/>
            <a:ext cx="5260340" cy="650240"/>
            <a:chOff x="7938" y="8339"/>
            <a:chExt cx="8284" cy="1024"/>
          </a:xfrm>
        </p:grpSpPr>
        <p:sp>
          <p:nvSpPr>
            <p:cNvPr id="9" name="矩形 8"/>
            <p:cNvSpPr/>
            <p:nvPr/>
          </p:nvSpPr>
          <p:spPr>
            <a:xfrm>
              <a:off x="7938" y="8425"/>
              <a:ext cx="1011" cy="854"/>
            </a:xfrm>
            <a:prstGeom prst="rect">
              <a:avLst/>
            </a:prstGeom>
            <a:gradFill>
              <a:gsLst>
                <a:gs pos="0">
                  <a:schemeClr val="accent1"/>
                </a:gs>
                <a:gs pos="100000">
                  <a:schemeClr val="accent2"/>
                </a:gs>
              </a:gsLst>
              <a:lin ang="13500000" scaled="1"/>
            </a:gradFill>
            <a:ln w="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mj-lt"/>
                </a:rPr>
                <a:t>05</a:t>
              </a:r>
              <a:endParaRPr lang="en-US" altLang="zh-CN" sz="2400" dirty="0">
                <a:latin typeface="+mj-lt"/>
              </a:endParaRPr>
            </a:p>
          </p:txBody>
        </p:sp>
        <p:sp>
          <p:nvSpPr>
            <p:cNvPr id="10" name="文本框 9"/>
            <p:cNvSpPr txBox="1"/>
            <p:nvPr/>
          </p:nvSpPr>
          <p:spPr>
            <a:xfrm>
              <a:off x="9774" y="8339"/>
              <a:ext cx="6448" cy="1025"/>
            </a:xfrm>
            <a:prstGeom prst="rect">
              <a:avLst/>
            </a:prstGeom>
            <a:noFill/>
          </p:spPr>
          <p:txBody>
            <a:bodyPr wrap="none" rtlCol="0">
              <a:spAutoFit/>
            </a:bodyPr>
            <a:p>
              <a:pPr algn="l">
                <a:lnSpc>
                  <a:spcPct val="130000"/>
                </a:lnSpc>
              </a:pPr>
              <a:r>
                <a:rPr lang="zh-CN" altLang="en-US" sz="2800" dirty="0">
                  <a:solidFill>
                    <a:schemeClr val="accent1"/>
                  </a:solidFill>
                  <a:latin typeface="+mj-ea"/>
                  <a:ea typeface="+mj-ea"/>
                </a:rPr>
                <a:t>智慧教育建设的未来</a:t>
              </a:r>
              <a:r>
                <a:rPr lang="zh-CN" altLang="en-US" sz="2800" dirty="0">
                  <a:solidFill>
                    <a:schemeClr val="accent1"/>
                  </a:solidFill>
                  <a:latin typeface="+mj-ea"/>
                  <a:ea typeface="+mj-ea"/>
                </a:rPr>
                <a:t>因应</a:t>
              </a:r>
              <a:endParaRPr lang="zh-CN" altLang="en-US" sz="2800" dirty="0">
                <a:solidFill>
                  <a:schemeClr val="accent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研究背景</a:t>
            </a:r>
            <a:endParaRPr lang="zh-CN" altLang="en-US"/>
          </a:p>
        </p:txBody>
      </p:sp>
      <p:sp>
        <p:nvSpPr>
          <p:cNvPr id="8" name="矩形 7"/>
          <p:cNvSpPr/>
          <p:nvPr userDrawn="1">
            <p:custDataLst>
              <p:tags r:id="rId2"/>
            </p:custDataLst>
          </p:nvPr>
        </p:nvSpPr>
        <p:spPr>
          <a:xfrm>
            <a:off x="0" y="3048000"/>
            <a:ext cx="12192000" cy="3810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charset="-122"/>
              <a:ea typeface="微软雅黑" charset="-122"/>
              <a:sym typeface="+mn-ea"/>
            </a:endParaRPr>
          </a:p>
        </p:txBody>
      </p:sp>
      <p:sp useBgFill="1">
        <p:nvSpPr>
          <p:cNvPr id="5" name="矩形 4"/>
          <p:cNvSpPr/>
          <p:nvPr>
            <p:custDataLst>
              <p:tags r:id="rId3"/>
            </p:custDataLst>
          </p:nvPr>
        </p:nvSpPr>
        <p:spPr>
          <a:xfrm>
            <a:off x="701040" y="1664970"/>
            <a:ext cx="10800715" cy="3837305"/>
          </a:xfrm>
          <a:prstGeom prst="rect">
            <a:avLst/>
          </a:prstGeom>
          <a:ln>
            <a:noFill/>
          </a:ln>
          <a:effectLst>
            <a:outerShdw blurRad="127000" dist="38100" dir="5400000" algn="t" rotWithShape="0">
              <a:schemeClr val="dk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00" rIns="360000" numCol="1" spcCol="0" rtlCol="0" fromWordArt="0" anchor="ctr" anchorCtr="0" forceAA="0" compatLnSpc="1">
            <a:noAutofit/>
          </a:bodyPr>
          <a:lstStyle/>
          <a:p>
            <a:pPr algn="just">
              <a:lnSpc>
                <a:spcPct val="130000"/>
              </a:lnSpc>
            </a:pPr>
            <a:endParaRPr lang="zh-CN" altLang="en-US" spc="150" dirty="0">
              <a:ln w="3175">
                <a:noFill/>
                <a:prstDash val="dash"/>
              </a:ln>
              <a:solidFill>
                <a:srgbClr val="262626"/>
              </a:solidFill>
              <a:uFillTx/>
              <a:latin typeface="+mn-ea"/>
              <a:ea typeface="微软雅黑" charset="-122"/>
              <a:cs typeface="微软雅黑" charset="-122"/>
              <a:sym typeface="+mn-ea"/>
            </a:endParaRPr>
          </a:p>
        </p:txBody>
      </p:sp>
      <p:sp>
        <p:nvSpPr>
          <p:cNvPr id="6" name="文本框 5"/>
          <p:cNvSpPr txBox="1"/>
          <p:nvPr>
            <p:custDataLst>
              <p:tags r:id="rId4"/>
            </p:custDataLst>
          </p:nvPr>
        </p:nvSpPr>
        <p:spPr>
          <a:xfrm>
            <a:off x="859790" y="1664970"/>
            <a:ext cx="10549255" cy="3740785"/>
          </a:xfrm>
          <a:prstGeom prst="rect">
            <a:avLst/>
          </a:prstGeom>
          <a:noFill/>
        </p:spPr>
        <p:txBody>
          <a:bodyPr wrap="square" lIns="0" tIns="0" rIns="0" bIns="0" rtlCol="0" anchor="ctr" anchorCtr="0">
            <a:normAutofit fontScale="90000"/>
          </a:bodyPr>
          <a:lstStyle/>
          <a:p>
            <a:pPr lvl="0" indent="355600" fontAlgn="auto">
              <a:lnSpc>
                <a:spcPct val="150000"/>
              </a:lnSpc>
              <a:extLst>
                <a:ext uri="{35155182-B16C-46BC-9424-99874614C6A1}">
                  <wpsdc:indentchars xmlns:wpsdc="http://www.wps.cn/officeDocument/2017/drawingmlCustomData" val="200" checksum="3837665281"/>
                </a:ext>
              </a:extLst>
            </a:pPr>
            <a:r>
              <a:rPr lang="zh-CN" altLang="en-US" sz="1600" kern="0" dirty="0">
                <a:ln>
                  <a:noFill/>
                  <a:prstDash val="sysDot"/>
                </a:ln>
                <a:solidFill>
                  <a:schemeClr val="tx1">
                    <a:lumMod val="85000"/>
                    <a:lumOff val="15000"/>
                  </a:schemeClr>
                </a:solidFill>
                <a:latin typeface="宋体" charset="0"/>
                <a:ea typeface="宋体" charset="0"/>
                <a:cs typeface="宋体" charset="0"/>
                <a:sym typeface="+mn-ea"/>
              </a:rPr>
              <a:t>当前，以ChatGPT、DeepSeek等应用为代表的生成式人工智能正加速教育的系统性变革，凭借其强大的语言理解和交互能力等，推动教育数字化转型进入新阶段。</a:t>
            </a:r>
            <a:endParaRPr lang="zh-CN" altLang="en-US" sz="1600" kern="0" dirty="0">
              <a:ln>
                <a:noFill/>
                <a:prstDash val="sysDot"/>
              </a:ln>
              <a:solidFill>
                <a:schemeClr val="tx1">
                  <a:lumMod val="85000"/>
                  <a:lumOff val="15000"/>
                </a:schemeClr>
              </a:solidFill>
              <a:latin typeface="宋体" charset="0"/>
              <a:ea typeface="宋体" charset="0"/>
              <a:cs typeface="宋体" charset="0"/>
              <a:sym typeface="+mn-ea"/>
            </a:endParaRPr>
          </a:p>
          <a:p>
            <a:pPr lvl="0" indent="355600" fontAlgn="auto">
              <a:lnSpc>
                <a:spcPct val="150000"/>
              </a:lnSpc>
              <a:extLst>
                <a:ext uri="{35155182-B16C-46BC-9424-99874614C6A1}">
                  <wpsdc:indentchars xmlns:wpsdc="http://www.wps.cn/officeDocument/2017/drawingmlCustomData" val="200" checksum="3837665281"/>
                </a:ext>
              </a:extLst>
            </a:pPr>
            <a:r>
              <a:rPr lang="zh-CN" altLang="en-US" sz="1600" kern="0" dirty="0">
                <a:ln>
                  <a:noFill/>
                  <a:prstDash val="sysDot"/>
                </a:ln>
                <a:solidFill>
                  <a:schemeClr val="tx1">
                    <a:lumMod val="85000"/>
                    <a:lumOff val="15000"/>
                  </a:schemeClr>
                </a:solidFill>
                <a:latin typeface="宋体" charset="0"/>
                <a:ea typeface="宋体" charset="0"/>
                <a:cs typeface="宋体" charset="0"/>
                <a:sym typeface="+mn-ea"/>
              </a:rPr>
              <a:t>智慧教育作为教育数字化转型的高阶形态，近年来在全球范围内受到广泛关注，已成为技术变革教育发展的主旋律。各国积极推进教育数字化转型，探索智慧教育的多样化实践路径，旨在构建由国家、区域和学校提供的高学习体验、高内容适配性和高教学效率的教育系统，确保教育的全纳、公平与优质。</a:t>
            </a:r>
            <a:endParaRPr lang="zh-CN" altLang="en-US" sz="1600" kern="0" dirty="0">
              <a:ln>
                <a:noFill/>
                <a:prstDash val="sysDot"/>
              </a:ln>
              <a:solidFill>
                <a:schemeClr val="tx1">
                  <a:lumMod val="85000"/>
                  <a:lumOff val="15000"/>
                </a:schemeClr>
              </a:solidFill>
              <a:latin typeface="宋体" charset="0"/>
              <a:ea typeface="宋体" charset="0"/>
              <a:cs typeface="宋体" charset="0"/>
              <a:sym typeface="+mn-ea"/>
            </a:endParaRPr>
          </a:p>
          <a:p>
            <a:pPr lvl="0" indent="355600" fontAlgn="auto">
              <a:lnSpc>
                <a:spcPct val="150000"/>
              </a:lnSpc>
              <a:extLst>
                <a:ext uri="{35155182-B16C-46BC-9424-99874614C6A1}">
                  <wpsdc:indentchars xmlns:wpsdc="http://www.wps.cn/officeDocument/2017/drawingmlCustomData" val="200" checksum="3837665281"/>
                </a:ext>
              </a:extLst>
            </a:pPr>
            <a:r>
              <a:rPr lang="zh-CN" altLang="en-US" sz="1600" kern="0" dirty="0">
                <a:ln>
                  <a:noFill/>
                  <a:prstDash val="sysDot"/>
                </a:ln>
                <a:solidFill>
                  <a:schemeClr val="tx1">
                    <a:lumMod val="85000"/>
                    <a:lumOff val="15000"/>
                  </a:schemeClr>
                </a:solidFill>
                <a:latin typeface="宋体" charset="0"/>
                <a:ea typeface="宋体" charset="0"/>
                <a:cs typeface="宋体" charset="0"/>
                <a:sym typeface="+mn-ea"/>
              </a:rPr>
              <a:t>我国智慧教育实践主要通过自上而下和自下而上两种途径协同推进。前者由政府主导，通过政策引导、资源配置和试点示范等方式推进区域智慧教育发展，如教育部遴选18个“智慧教育示范区”，围绕建设重点，因地制宜开展创新探索与实践。后者则是以地方教育行政部门、学校和企业等为主体，自主开展智慧教育创新实践，形成大量具有区域特色和推广价值的优秀案例。</a:t>
            </a:r>
            <a:endParaRPr lang="zh-CN" altLang="en-US" sz="1600" kern="0" dirty="0">
              <a:ln>
                <a:noFill/>
                <a:prstDash val="sysDot"/>
              </a:ln>
              <a:solidFill>
                <a:schemeClr val="tx1">
                  <a:lumMod val="85000"/>
                  <a:lumOff val="15000"/>
                </a:schemeClr>
              </a:solidFill>
              <a:latin typeface="宋体" charset="0"/>
              <a:ea typeface="宋体" charset="0"/>
              <a:cs typeface="宋体" charset="0"/>
              <a:sym typeface="+mn-ea"/>
            </a:endParaRPr>
          </a:p>
          <a:p>
            <a:pPr lvl="0" indent="355600" fontAlgn="auto">
              <a:lnSpc>
                <a:spcPct val="150000"/>
              </a:lnSpc>
              <a:extLst>
                <a:ext uri="{35155182-B16C-46BC-9424-99874614C6A1}">
                  <wpsdc:indentchars xmlns:wpsdc="http://www.wps.cn/officeDocument/2017/drawingmlCustomData" val="200" checksum="3837665281"/>
                </a:ext>
              </a:extLst>
            </a:pPr>
            <a:r>
              <a:rPr lang="zh-CN" altLang="en-US" sz="1600" kern="0" dirty="0">
                <a:ln>
                  <a:noFill/>
                  <a:prstDash val="sysDot"/>
                </a:ln>
                <a:solidFill>
                  <a:schemeClr val="tx1">
                    <a:lumMod val="85000"/>
                    <a:lumOff val="15000"/>
                  </a:schemeClr>
                </a:solidFill>
                <a:latin typeface="宋体" charset="0"/>
                <a:ea typeface="宋体" charset="0"/>
                <a:cs typeface="宋体" charset="0"/>
                <a:sym typeface="+mn-ea"/>
              </a:rPr>
              <a:t>当前，智慧教育实践已在全国范围内形成多元探索格局，典型案例不断涌现，但其实践现状、发展特点和可推广经验等方面尚缺乏系统梳理和综合分析。因此，本研究以近三年由教育部“智慧教育示范区”创建项目专家组秘书处面向全国遴选出的智慧教育优秀案例为分析对象，探究智慧教育的实践进展，总结典型经验并归纳发展趋势，以期为推动我国智慧教育的持续深化提供参考。</a:t>
            </a:r>
            <a:endParaRPr lang="zh-CN" altLang="en-US" sz="1600" kern="0" dirty="0">
              <a:ln>
                <a:noFill/>
                <a:prstDash val="sysDot"/>
              </a:ln>
              <a:solidFill>
                <a:schemeClr val="tx1">
                  <a:lumMod val="85000"/>
                  <a:lumOff val="15000"/>
                </a:schemeClr>
              </a:solidFill>
              <a:latin typeface="宋体" charset="0"/>
              <a:ea typeface="宋体" charset="0"/>
              <a:cs typeface="宋体" charset="0"/>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sz="2400" dirty="0">
                <a:latin typeface="Times New Roman Bold" panose="02020503050405090304" charset="0"/>
                <a:cs typeface="Times New Roman Bold" panose="02020503050405090304" charset="0"/>
              </a:rPr>
              <a:t>研究</a:t>
            </a:r>
            <a:r>
              <a:rPr lang="zh-CN" sz="2400" dirty="0">
                <a:latin typeface="Times New Roman Bold" panose="02020503050405090304" charset="0"/>
                <a:cs typeface="Times New Roman Bold" panose="02020503050405090304" charset="0"/>
              </a:rPr>
              <a:t>设计</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1"/>
            </p:custDataLst>
          </p:nvPr>
        </p:nvSpPr>
        <p:spPr>
          <a:xfrm>
            <a:off x="591820" y="1999615"/>
            <a:ext cx="1464945" cy="4365625"/>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en-US" altLang="zh-CN" sz="1200" dirty="0">
                <a:solidFill>
                  <a:schemeClr val="accent1"/>
                </a:solidFill>
                <a:latin typeface="宋体" charset="0"/>
                <a:ea typeface="宋体" charset="0"/>
                <a:cs typeface="宋体" charset="0"/>
              </a:rPr>
              <a:t>2022 </a:t>
            </a:r>
            <a:r>
              <a:rPr lang="zh-CN" altLang="en-US" sz="1200" dirty="0">
                <a:solidFill>
                  <a:schemeClr val="accent1"/>
                </a:solidFill>
                <a:latin typeface="宋体" charset="0"/>
                <a:ea typeface="宋体" charset="0"/>
                <a:cs typeface="宋体" charset="0"/>
              </a:rPr>
              <a:t>年至</a:t>
            </a:r>
            <a:r>
              <a:rPr lang="en-US" altLang="zh-CN" sz="1200" dirty="0">
                <a:solidFill>
                  <a:schemeClr val="accent1"/>
                </a:solidFill>
                <a:latin typeface="宋体" charset="0"/>
                <a:ea typeface="宋体" charset="0"/>
                <a:cs typeface="宋体" charset="0"/>
              </a:rPr>
              <a:t> 2024 </a:t>
            </a:r>
            <a:r>
              <a:rPr lang="zh-CN" altLang="en-US" sz="1200" dirty="0">
                <a:solidFill>
                  <a:schemeClr val="accent1"/>
                </a:solidFill>
                <a:latin typeface="宋体" charset="0"/>
                <a:ea typeface="宋体" charset="0"/>
                <a:cs typeface="宋体" charset="0"/>
              </a:rPr>
              <a:t>年</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经由教育部</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智慧教育示范区</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创建项目专家组秘书</a:t>
            </a:r>
            <a:r>
              <a:rPr lang="zh-CN" altLang="en-US" sz="1200" dirty="0">
                <a:solidFill>
                  <a:schemeClr val="accent1"/>
                </a:solidFill>
                <a:latin typeface="宋体" charset="0"/>
                <a:ea typeface="宋体" charset="0"/>
                <a:cs typeface="宋体" charset="0"/>
              </a:rPr>
              <a:t>联合教育部教育信息化战略研究基地</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北京</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华中</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西北</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组成专家评审团队</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共同评选出的</a:t>
            </a:r>
            <a:r>
              <a:rPr lang="en-US" altLang="zh-CN" sz="1200" dirty="0">
                <a:solidFill>
                  <a:schemeClr val="accent1"/>
                </a:solidFill>
                <a:latin typeface="宋体" charset="0"/>
                <a:ea typeface="宋体" charset="0"/>
                <a:cs typeface="宋体" charset="0"/>
              </a:rPr>
              <a:t> 987 </a:t>
            </a:r>
            <a:r>
              <a:rPr lang="zh-CN" altLang="en-US" sz="1200" dirty="0">
                <a:solidFill>
                  <a:schemeClr val="accent1"/>
                </a:solidFill>
                <a:latin typeface="宋体" charset="0"/>
                <a:ea typeface="宋体" charset="0"/>
                <a:cs typeface="宋体" charset="0"/>
              </a:rPr>
              <a:t>个智慧教育优秀案例文本作为分析样本</a:t>
            </a:r>
            <a:r>
              <a:rPr lang="en-US"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其中</a:t>
            </a:r>
            <a:r>
              <a:rPr lang="en-US" altLang="zh-CN" sz="1200" dirty="0">
                <a:solidFill>
                  <a:schemeClr val="accent1"/>
                </a:solidFill>
                <a:latin typeface="宋体" charset="0"/>
                <a:ea typeface="宋体" charset="0"/>
                <a:cs typeface="宋体" charset="0"/>
              </a:rPr>
              <a:t>，2022 </a:t>
            </a:r>
            <a:r>
              <a:rPr lang="zh-CN" altLang="en-US" sz="1200" dirty="0">
                <a:solidFill>
                  <a:schemeClr val="accent1"/>
                </a:solidFill>
                <a:latin typeface="宋体" charset="0"/>
                <a:ea typeface="宋体" charset="0"/>
                <a:cs typeface="宋体" charset="0"/>
              </a:rPr>
              <a:t>年</a:t>
            </a:r>
            <a:r>
              <a:rPr lang="en-US" altLang="zh-CN" sz="1200" dirty="0">
                <a:solidFill>
                  <a:schemeClr val="accent1"/>
                </a:solidFill>
                <a:latin typeface="宋体" charset="0"/>
                <a:ea typeface="宋体" charset="0"/>
                <a:cs typeface="宋体" charset="0"/>
              </a:rPr>
              <a:t> 123 </a:t>
            </a:r>
            <a:r>
              <a:rPr lang="zh-CN" altLang="en-US" sz="1200" dirty="0">
                <a:solidFill>
                  <a:schemeClr val="accent1"/>
                </a:solidFill>
                <a:latin typeface="宋体" charset="0"/>
                <a:ea typeface="宋体" charset="0"/>
                <a:cs typeface="宋体" charset="0"/>
              </a:rPr>
              <a:t>个</a:t>
            </a:r>
            <a:r>
              <a:rPr lang="en-US" altLang="zh-CN" sz="1200" dirty="0">
                <a:solidFill>
                  <a:schemeClr val="accent1"/>
                </a:solidFill>
                <a:latin typeface="宋体" charset="0"/>
                <a:ea typeface="宋体" charset="0"/>
                <a:cs typeface="宋体" charset="0"/>
              </a:rPr>
              <a:t>，2023 </a:t>
            </a:r>
            <a:r>
              <a:rPr lang="zh-CN" altLang="en-US" sz="1200" dirty="0">
                <a:solidFill>
                  <a:schemeClr val="accent1"/>
                </a:solidFill>
                <a:latin typeface="宋体" charset="0"/>
                <a:ea typeface="宋体" charset="0"/>
                <a:cs typeface="宋体" charset="0"/>
              </a:rPr>
              <a:t>年</a:t>
            </a:r>
            <a:r>
              <a:rPr lang="en-US" altLang="zh-CN" sz="1200" dirty="0">
                <a:solidFill>
                  <a:schemeClr val="accent1"/>
                </a:solidFill>
                <a:latin typeface="宋体" charset="0"/>
                <a:ea typeface="宋体" charset="0"/>
                <a:cs typeface="宋体" charset="0"/>
              </a:rPr>
              <a:t>324 </a:t>
            </a:r>
            <a:r>
              <a:rPr lang="zh-CN" altLang="en-US" sz="1200" dirty="0">
                <a:solidFill>
                  <a:schemeClr val="accent1"/>
                </a:solidFill>
                <a:latin typeface="宋体" charset="0"/>
                <a:ea typeface="宋体" charset="0"/>
                <a:cs typeface="宋体" charset="0"/>
              </a:rPr>
              <a:t>个</a:t>
            </a:r>
            <a:r>
              <a:rPr lang="en-US" altLang="zh-CN" sz="1200" dirty="0">
                <a:solidFill>
                  <a:schemeClr val="accent1"/>
                </a:solidFill>
                <a:latin typeface="宋体" charset="0"/>
                <a:ea typeface="宋体" charset="0"/>
                <a:cs typeface="宋体" charset="0"/>
              </a:rPr>
              <a:t>，2024 </a:t>
            </a:r>
            <a:r>
              <a:rPr lang="zh-CN" altLang="en-US" sz="1200" dirty="0">
                <a:solidFill>
                  <a:schemeClr val="accent1"/>
                </a:solidFill>
                <a:latin typeface="宋体" charset="0"/>
                <a:ea typeface="宋体" charset="0"/>
                <a:cs typeface="宋体" charset="0"/>
              </a:rPr>
              <a:t>年</a:t>
            </a:r>
            <a:r>
              <a:rPr lang="en-US" altLang="zh-CN" sz="1200" dirty="0">
                <a:solidFill>
                  <a:schemeClr val="accent1"/>
                </a:solidFill>
                <a:latin typeface="宋体" charset="0"/>
                <a:ea typeface="宋体" charset="0"/>
                <a:cs typeface="宋体" charset="0"/>
              </a:rPr>
              <a:t> 540 </a:t>
            </a:r>
            <a:r>
              <a:rPr lang="zh-CN" altLang="en-US" sz="1200" dirty="0">
                <a:solidFill>
                  <a:schemeClr val="accent1"/>
                </a:solidFill>
                <a:latin typeface="宋体" charset="0"/>
                <a:ea typeface="宋体" charset="0"/>
                <a:cs typeface="宋体" charset="0"/>
              </a:rPr>
              <a:t>个</a:t>
            </a:r>
            <a:r>
              <a:rPr lang="en-US" altLang="zh-CN" sz="1200" dirty="0">
                <a:solidFill>
                  <a:schemeClr val="accent1"/>
                </a:solidFill>
                <a:latin typeface="宋体" charset="0"/>
                <a:ea typeface="宋体" charset="0"/>
                <a:cs typeface="宋体" charset="0"/>
              </a:rPr>
              <a:t>。</a:t>
            </a:r>
            <a:endParaRPr lang="en-US" altLang="zh-CN" sz="1200" dirty="0">
              <a:solidFill>
                <a:schemeClr val="accent1"/>
              </a:solidFill>
              <a:latin typeface="宋体" charset="0"/>
              <a:ea typeface="宋体" charset="0"/>
              <a:cs typeface="宋体" charset="0"/>
            </a:endParaRPr>
          </a:p>
        </p:txBody>
      </p:sp>
      <p:sp>
        <p:nvSpPr>
          <p:cNvPr id="4" name="矩形 3"/>
          <p:cNvSpPr/>
          <p:nvPr>
            <p:custDataLst>
              <p:tags r:id="rId2"/>
            </p:custDataLst>
          </p:nvPr>
        </p:nvSpPr>
        <p:spPr>
          <a:xfrm>
            <a:off x="591820" y="1222375"/>
            <a:ext cx="1464945" cy="777240"/>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indent="0" algn="ctr" fontAlgn="auto">
              <a:lnSpc>
                <a:spcPct val="100000"/>
              </a:lnSpc>
            </a:pPr>
            <a:r>
              <a:rPr lang="zh-CN" sz="1600" b="1" dirty="0">
                <a:latin typeface="宋体" charset="0"/>
                <a:ea typeface="宋体" charset="0"/>
                <a:cs typeface="Times New Roman Regular" panose="02020503050405090304" charset="0"/>
              </a:rPr>
              <a:t>案例样本选取</a:t>
            </a:r>
            <a:endParaRPr lang="zh-CN" sz="1600" b="1" dirty="0">
              <a:latin typeface="宋体" charset="0"/>
              <a:ea typeface="宋体" charset="0"/>
              <a:cs typeface="Times New Roman Regular" panose="02020503050405090304" charset="0"/>
            </a:endParaRPr>
          </a:p>
        </p:txBody>
      </p:sp>
      <p:graphicFrame>
        <p:nvGraphicFramePr>
          <p:cNvPr id="13" name="表格 12"/>
          <p:cNvGraphicFramePr/>
          <p:nvPr>
            <p:custDataLst>
              <p:tags r:id="rId3"/>
            </p:custDataLst>
          </p:nvPr>
        </p:nvGraphicFramePr>
        <p:xfrm>
          <a:off x="7600315" y="1223010"/>
          <a:ext cx="4232275" cy="1736090"/>
        </p:xfrm>
        <a:graphic>
          <a:graphicData uri="http://schemas.openxmlformats.org/drawingml/2006/table">
            <a:tbl>
              <a:tblPr/>
              <a:tblGrid>
                <a:gridCol w="973455"/>
                <a:gridCol w="605155"/>
                <a:gridCol w="601345"/>
                <a:gridCol w="605155"/>
                <a:gridCol w="603250"/>
                <a:gridCol w="843915"/>
              </a:tblGrid>
              <a:tr h="483870">
                <a:tc>
                  <a:txBody>
                    <a:bodyPr/>
                    <a:p>
                      <a:pPr marL="0" indent="0" algn="ctr" fontAlgn="ctr">
                        <a:lnSpc>
                          <a:spcPts val="1800"/>
                        </a:lnSpc>
                        <a:spcBef>
                          <a:spcPct val="0"/>
                        </a:spcBef>
                        <a:spcAft>
                          <a:spcPct val="0"/>
                        </a:spcAft>
                      </a:pPr>
                      <a:r>
                        <a:rPr lang="zh-CN" sz="1200" b="1" i="0">
                          <a:solidFill>
                            <a:srgbClr val="000000"/>
                          </a:solidFill>
                          <a:latin typeface="宋体"/>
                          <a:ea typeface="宋体"/>
                        </a:rPr>
                        <a:t>类型</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2022</a:t>
                      </a:r>
                      <a:r>
                        <a:rPr lang="zh-CN" sz="1200" b="1" i="0">
                          <a:solidFill>
                            <a:srgbClr val="000000"/>
                          </a:solidFill>
                          <a:latin typeface="宋体"/>
                          <a:ea typeface="宋体"/>
                        </a:rPr>
                        <a:t>年</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2023</a:t>
                      </a:r>
                      <a:r>
                        <a:rPr lang="zh-CN" sz="1200" b="1" i="0">
                          <a:solidFill>
                            <a:srgbClr val="000000"/>
                          </a:solidFill>
                          <a:latin typeface="宋体"/>
                          <a:ea typeface="宋体"/>
                        </a:rPr>
                        <a:t>年</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2024</a:t>
                      </a:r>
                      <a:r>
                        <a:rPr lang="zh-CN" sz="1200" b="1" i="0">
                          <a:solidFill>
                            <a:srgbClr val="000000"/>
                          </a:solidFill>
                          <a:latin typeface="宋体"/>
                          <a:ea typeface="宋体"/>
                        </a:rPr>
                        <a:t>年</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计数</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占比</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r>
              <a:tr h="248920">
                <a:tc>
                  <a:txBody>
                    <a:bodyPr/>
                    <a:p>
                      <a:pPr marL="0" indent="0" algn="ctr" fontAlgn="ctr">
                        <a:lnSpc>
                          <a:spcPts val="1800"/>
                        </a:lnSpc>
                        <a:spcBef>
                          <a:spcPct val="0"/>
                        </a:spcBef>
                        <a:spcAft>
                          <a:spcPct val="0"/>
                        </a:spcAft>
                      </a:pPr>
                      <a:r>
                        <a:rPr lang="zh-CN" sz="1200" i="0">
                          <a:solidFill>
                            <a:srgbClr val="000000"/>
                          </a:solidFill>
                          <a:latin typeface="宋体"/>
                          <a:ea typeface="宋体"/>
                        </a:rPr>
                        <a:t>区域建设类</a:t>
                      </a:r>
                      <a:endParaRPr lang="zh-CN" sz="1200" i="0">
                        <a:solidFill>
                          <a:srgbClr val="000000"/>
                        </a:solidFill>
                        <a:latin typeface="宋体"/>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79</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183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18.54%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r>
              <a:tr h="251460">
                <a:tc>
                  <a:txBody>
                    <a:bodyPr/>
                    <a:p>
                      <a:pPr marL="0" indent="0" algn="ctr" fontAlgn="ctr">
                        <a:lnSpc>
                          <a:spcPts val="1800"/>
                        </a:lnSpc>
                        <a:spcBef>
                          <a:spcPct val="0"/>
                        </a:spcBef>
                        <a:spcAft>
                          <a:spcPct val="0"/>
                        </a:spcAft>
                      </a:pPr>
                      <a:r>
                        <a:rPr lang="zh-CN" sz="1200" i="0">
                          <a:solidFill>
                            <a:srgbClr val="000000"/>
                          </a:solidFill>
                          <a:latin typeface="宋体"/>
                          <a:ea typeface="宋体"/>
                        </a:rPr>
                        <a:t>学校实践类</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226</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400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703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71.23%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50190">
                <a:tc>
                  <a:txBody>
                    <a:bodyPr/>
                    <a:p>
                      <a:pPr marL="0" indent="0" algn="ctr" fontAlgn="ctr">
                        <a:lnSpc>
                          <a:spcPts val="1800"/>
                        </a:lnSpc>
                        <a:spcBef>
                          <a:spcPct val="0"/>
                        </a:spcBef>
                        <a:spcAft>
                          <a:spcPct val="0"/>
                        </a:spcAft>
                      </a:pPr>
                      <a:r>
                        <a:rPr lang="zh-CN" sz="1200" i="0">
                          <a:solidFill>
                            <a:srgbClr val="000000"/>
                          </a:solidFill>
                          <a:latin typeface="宋体"/>
                          <a:ea typeface="宋体"/>
                        </a:rPr>
                        <a:t>研究成果类</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5.78%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51460">
                <a:tc>
                  <a:txBody>
                    <a:bodyPr/>
                    <a:p>
                      <a:pPr marL="0" indent="0" algn="ctr" fontAlgn="ctr">
                        <a:lnSpc>
                          <a:spcPts val="1800"/>
                        </a:lnSpc>
                        <a:spcBef>
                          <a:spcPct val="0"/>
                        </a:spcBef>
                        <a:spcAft>
                          <a:spcPct val="0"/>
                        </a:spcAft>
                      </a:pPr>
                      <a:r>
                        <a:rPr lang="zh-CN" sz="1200" i="0">
                          <a:solidFill>
                            <a:srgbClr val="000000"/>
                          </a:solidFill>
                          <a:latin typeface="宋体"/>
                          <a:ea typeface="宋体"/>
                        </a:rPr>
                        <a:t>解决方案类</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4.46%</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50190">
                <a:tc>
                  <a:txBody>
                    <a:bodyPr/>
                    <a:p>
                      <a:pPr marL="0" indent="0" algn="ctr" fontAlgn="ctr">
                        <a:lnSpc>
                          <a:spcPts val="1800"/>
                        </a:lnSpc>
                        <a:spcBef>
                          <a:spcPct val="0"/>
                        </a:spcBef>
                        <a:spcAft>
                          <a:spcPct val="0"/>
                        </a:spcAft>
                      </a:pPr>
                      <a:r>
                        <a:rPr lang="zh-CN" sz="1200" i="0">
                          <a:solidFill>
                            <a:srgbClr val="000000"/>
                          </a:solidFill>
                          <a:latin typeface="宋体"/>
                          <a:ea typeface="宋体"/>
                        </a:rPr>
                        <a:t>总计</a:t>
                      </a:r>
                      <a:endParaRPr lang="zh-CN" sz="1200" i="0">
                        <a:solidFill>
                          <a:srgbClr val="000000"/>
                        </a:solidFill>
                        <a:latin typeface="宋体"/>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123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324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540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987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100%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pic>
        <p:nvPicPr>
          <p:cNvPr id="14" name="图片 13"/>
          <p:cNvPicPr>
            <a:picLocks noChangeAspect="1"/>
          </p:cNvPicPr>
          <p:nvPr/>
        </p:nvPicPr>
        <p:blipFill>
          <a:blip r:embed="rId4"/>
          <a:stretch>
            <a:fillRect/>
          </a:stretch>
        </p:blipFill>
        <p:spPr>
          <a:xfrm>
            <a:off x="2459990" y="1219835"/>
            <a:ext cx="4737100" cy="2478405"/>
          </a:xfrm>
          <a:prstGeom prst="rect">
            <a:avLst/>
          </a:prstGeom>
          <a:ln>
            <a:solidFill>
              <a:schemeClr val="bg1">
                <a:lumMod val="85000"/>
              </a:schemeClr>
            </a:solidFill>
          </a:ln>
          <a:effectLst/>
        </p:spPr>
      </p:pic>
      <p:pic>
        <p:nvPicPr>
          <p:cNvPr id="16" name="图片 15"/>
          <p:cNvPicPr>
            <a:picLocks noChangeAspect="1"/>
          </p:cNvPicPr>
          <p:nvPr/>
        </p:nvPicPr>
        <p:blipFill>
          <a:blip r:embed="rId5"/>
          <a:stretch>
            <a:fillRect/>
          </a:stretch>
        </p:blipFill>
        <p:spPr>
          <a:xfrm>
            <a:off x="2447925" y="3718560"/>
            <a:ext cx="2297430" cy="2646680"/>
          </a:xfrm>
          <a:prstGeom prst="rect">
            <a:avLst/>
          </a:prstGeom>
          <a:ln>
            <a:solidFill>
              <a:schemeClr val="bg1">
                <a:lumMod val="85000"/>
              </a:schemeClr>
            </a:solidFill>
          </a:ln>
          <a:effectLst/>
        </p:spPr>
      </p:pic>
      <p:pic>
        <p:nvPicPr>
          <p:cNvPr id="17" name="图片 16"/>
          <p:cNvPicPr>
            <a:picLocks noChangeAspect="1"/>
          </p:cNvPicPr>
          <p:nvPr/>
        </p:nvPicPr>
        <p:blipFill>
          <a:blip r:embed="rId6"/>
          <a:stretch>
            <a:fillRect/>
          </a:stretch>
        </p:blipFill>
        <p:spPr>
          <a:xfrm>
            <a:off x="4782820" y="3718560"/>
            <a:ext cx="2414270" cy="2643505"/>
          </a:xfrm>
          <a:prstGeom prst="rect">
            <a:avLst/>
          </a:prstGeom>
          <a:ln>
            <a:solidFill>
              <a:schemeClr val="bg1">
                <a:lumMod val="85000"/>
              </a:schemeClr>
            </a:solidFill>
          </a:ln>
          <a:effectLst/>
        </p:spPr>
      </p:pic>
      <p:pic>
        <p:nvPicPr>
          <p:cNvPr id="18" name="图片 17"/>
          <p:cNvPicPr>
            <a:picLocks noChangeAspect="1"/>
          </p:cNvPicPr>
          <p:nvPr/>
        </p:nvPicPr>
        <p:blipFill>
          <a:blip r:embed="rId7"/>
          <a:stretch>
            <a:fillRect/>
          </a:stretch>
        </p:blipFill>
        <p:spPr>
          <a:xfrm>
            <a:off x="7600315" y="3088640"/>
            <a:ext cx="2752725" cy="32766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8"/>
          <a:stretch>
            <a:fillRect/>
          </a:stretch>
        </p:blipFill>
        <p:spPr>
          <a:xfrm>
            <a:off x="8576310" y="3212465"/>
            <a:ext cx="2508885" cy="3477260"/>
          </a:xfrm>
          <a:prstGeom prst="rect">
            <a:avLst/>
          </a:prstGeom>
          <a:effectLst>
            <a:outerShdw blurRad="50800" dist="38100" dir="2700000" algn="tl" rotWithShape="0">
              <a:prstClr val="black">
                <a:alpha val="40000"/>
              </a:prstClr>
            </a:outerShdw>
          </a:effectLst>
        </p:spPr>
      </p:pic>
      <p:pic>
        <p:nvPicPr>
          <p:cNvPr id="21" name="图片 20"/>
          <p:cNvPicPr>
            <a:picLocks noChangeAspect="1"/>
          </p:cNvPicPr>
          <p:nvPr/>
        </p:nvPicPr>
        <p:blipFill>
          <a:blip r:embed="rId9"/>
          <a:stretch>
            <a:fillRect/>
          </a:stretch>
        </p:blipFill>
        <p:spPr>
          <a:xfrm>
            <a:off x="9632950" y="3355340"/>
            <a:ext cx="2199640" cy="347408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sz="2400" dirty="0">
                <a:latin typeface="Times New Roman Bold" panose="02020503050405090304" charset="0"/>
                <a:cs typeface="Times New Roman Bold" panose="02020503050405090304" charset="0"/>
              </a:rPr>
              <a:t>研究</a:t>
            </a:r>
            <a:r>
              <a:rPr lang="zh-CN" sz="2400" dirty="0">
                <a:latin typeface="Times New Roman Bold" panose="02020503050405090304" charset="0"/>
                <a:cs typeface="Times New Roman Bold" panose="02020503050405090304" charset="0"/>
              </a:rPr>
              <a:t>设计</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710565" y="1353185"/>
            <a:ext cx="10938510" cy="550545"/>
            <a:chOff x="695325" y="1402080"/>
            <a:chExt cx="10801350" cy="670560"/>
          </a:xfrm>
        </p:grpSpPr>
        <p:sp>
          <p:nvSpPr>
            <p:cNvPr id="7" name="矩形 6"/>
            <p:cNvSpPr/>
            <p:nvPr>
              <p:custDataLst>
                <p:tags r:id="rId1"/>
              </p:custDataLst>
            </p:nvPr>
          </p:nvSpPr>
          <p:spPr>
            <a:xfrm>
              <a:off x="2357120" y="1402080"/>
              <a:ext cx="9139555" cy="67056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1200" dirty="0">
                  <a:solidFill>
                    <a:schemeClr val="accent1"/>
                  </a:solidFill>
                  <a:latin typeface="宋体" charset="0"/>
                  <a:ea typeface="宋体" charset="0"/>
                  <a:cs typeface="宋体" charset="0"/>
                </a:rPr>
                <a:t>内容分析法</a:t>
              </a:r>
              <a:endParaRPr lang="zh-CN" altLang="en-US" sz="1200" dirty="0">
                <a:solidFill>
                  <a:schemeClr val="accent1"/>
                </a:solidFill>
                <a:latin typeface="宋体" charset="0"/>
                <a:ea typeface="宋体" charset="0"/>
                <a:cs typeface="宋体" charset="0"/>
              </a:endParaRPr>
            </a:p>
            <a:p>
              <a:pPr algn="l">
                <a:lnSpc>
                  <a:spcPct val="150000"/>
                </a:lnSpc>
              </a:pPr>
              <a:r>
                <a:rPr lang="zh-CN" altLang="en-US" sz="1200" dirty="0">
                  <a:solidFill>
                    <a:schemeClr val="accent1"/>
                  </a:solidFill>
                  <a:latin typeface="宋体" charset="0"/>
                  <a:ea typeface="宋体" charset="0"/>
                  <a:cs typeface="宋体" charset="0"/>
                </a:rPr>
                <a:t>整理案例文本</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确定内容分析框架</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实施编码</a:t>
              </a:r>
              <a:r>
                <a:rPr lang="en-US" altLang="zh-CN" sz="1200" dirty="0">
                  <a:solidFill>
                    <a:schemeClr val="accent1"/>
                  </a:solidFill>
                  <a:latin typeface="宋体" charset="0"/>
                  <a:ea typeface="宋体" charset="0"/>
                  <a:cs typeface="宋体" charset="0"/>
                </a:rPr>
                <a:t>——</a:t>
              </a:r>
              <a:r>
                <a:rPr lang="zh-CN" altLang="en-US" sz="1200" dirty="0">
                  <a:solidFill>
                    <a:schemeClr val="accent1"/>
                  </a:solidFill>
                  <a:latin typeface="宋体" charset="0"/>
                  <a:ea typeface="宋体" charset="0"/>
                  <a:cs typeface="宋体" charset="0"/>
                </a:rPr>
                <a:t>数据呈现与</a:t>
              </a:r>
              <a:r>
                <a:rPr lang="zh-CN" altLang="en-US" sz="1200" dirty="0">
                  <a:solidFill>
                    <a:schemeClr val="accent1"/>
                  </a:solidFill>
                  <a:latin typeface="宋体" charset="0"/>
                  <a:ea typeface="宋体" charset="0"/>
                  <a:cs typeface="宋体" charset="0"/>
                </a:rPr>
                <a:t>讨论</a:t>
              </a:r>
              <a:endParaRPr lang="zh-CN" altLang="en-US" sz="1200" dirty="0">
                <a:solidFill>
                  <a:schemeClr val="accent1"/>
                </a:solidFill>
                <a:latin typeface="宋体" charset="0"/>
                <a:ea typeface="宋体" charset="0"/>
                <a:cs typeface="宋体" charset="0"/>
              </a:endParaRPr>
            </a:p>
          </p:txBody>
        </p:sp>
        <p:sp>
          <p:nvSpPr>
            <p:cNvPr id="9" name="矩形 8"/>
            <p:cNvSpPr/>
            <p:nvPr>
              <p:custDataLst>
                <p:tags r:id="rId2"/>
              </p:custDataLst>
            </p:nvPr>
          </p:nvSpPr>
          <p:spPr>
            <a:xfrm>
              <a:off x="695325" y="1402080"/>
              <a:ext cx="1661795" cy="670560"/>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indent="0" algn="ctr" fontAlgn="auto">
                <a:lnSpc>
                  <a:spcPct val="100000"/>
                </a:lnSpc>
              </a:pPr>
              <a:r>
                <a:rPr lang="zh-CN" sz="1600" b="1" dirty="0">
                  <a:latin typeface="宋体" charset="0"/>
                  <a:ea typeface="宋体" charset="0"/>
                  <a:cs typeface="Times New Roman Regular" panose="02020503050405090304" charset="0"/>
                </a:rPr>
                <a:t>研究方法与工具</a:t>
              </a:r>
              <a:endParaRPr lang="zh-CN" sz="1600" b="1" dirty="0">
                <a:latin typeface="宋体" charset="0"/>
                <a:ea typeface="宋体" charset="0"/>
                <a:cs typeface="Times New Roman Regular" panose="02020503050405090304" charset="0"/>
              </a:endParaRPr>
            </a:p>
          </p:txBody>
        </p:sp>
      </p:grpSp>
      <p:grpSp>
        <p:nvGrpSpPr>
          <p:cNvPr id="10" name="组合 9"/>
          <p:cNvGrpSpPr/>
          <p:nvPr/>
        </p:nvGrpSpPr>
        <p:grpSpPr>
          <a:xfrm>
            <a:off x="710565" y="2063115"/>
            <a:ext cx="10938510" cy="3930650"/>
            <a:chOff x="695325" y="1402080"/>
            <a:chExt cx="10801350" cy="670560"/>
          </a:xfrm>
        </p:grpSpPr>
        <p:sp>
          <p:nvSpPr>
            <p:cNvPr id="11" name="矩形 10"/>
            <p:cNvSpPr/>
            <p:nvPr>
              <p:custDataLst>
                <p:tags r:id="rId3"/>
              </p:custDataLst>
            </p:nvPr>
          </p:nvSpPr>
          <p:spPr>
            <a:xfrm>
              <a:off x="2357120" y="1402080"/>
              <a:ext cx="9139555" cy="670560"/>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endParaRPr lang="en-US" altLang="zh-CN" sz="1200" dirty="0">
                <a:solidFill>
                  <a:schemeClr val="accent1"/>
                </a:solidFill>
                <a:latin typeface="宋体" charset="0"/>
                <a:ea typeface="宋体" charset="0"/>
                <a:cs typeface="宋体" charset="0"/>
              </a:endParaRPr>
            </a:p>
          </p:txBody>
        </p:sp>
        <p:sp>
          <p:nvSpPr>
            <p:cNvPr id="12" name="矩形 11"/>
            <p:cNvSpPr/>
            <p:nvPr>
              <p:custDataLst>
                <p:tags r:id="rId4"/>
              </p:custDataLst>
            </p:nvPr>
          </p:nvSpPr>
          <p:spPr>
            <a:xfrm>
              <a:off x="695325" y="1402080"/>
              <a:ext cx="1661795" cy="670560"/>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indent="0" algn="ctr" fontAlgn="auto">
                <a:lnSpc>
                  <a:spcPct val="100000"/>
                </a:lnSpc>
              </a:pPr>
              <a:r>
                <a:rPr lang="zh-CN" sz="1600" b="1" dirty="0">
                  <a:latin typeface="宋体" charset="0"/>
                  <a:ea typeface="宋体" charset="0"/>
                  <a:cs typeface="Times New Roman Regular" panose="02020503050405090304" charset="0"/>
                </a:rPr>
                <a:t>分析</a:t>
              </a:r>
              <a:r>
                <a:rPr lang="zh-CN" sz="1600" b="1" dirty="0">
                  <a:latin typeface="宋体" charset="0"/>
                  <a:ea typeface="宋体" charset="0"/>
                  <a:cs typeface="Times New Roman Regular" panose="02020503050405090304" charset="0"/>
                </a:rPr>
                <a:t>框架</a:t>
              </a:r>
              <a:endParaRPr lang="zh-CN" sz="1600" b="1" dirty="0">
                <a:latin typeface="宋体" charset="0"/>
                <a:ea typeface="宋体" charset="0"/>
                <a:cs typeface="Times New Roman Regular" panose="02020503050405090304" charset="0"/>
              </a:endParaRPr>
            </a:p>
          </p:txBody>
        </p:sp>
      </p:grpSp>
      <p:graphicFrame>
        <p:nvGraphicFramePr>
          <p:cNvPr id="15" name="表格 14"/>
          <p:cNvGraphicFramePr/>
          <p:nvPr>
            <p:custDataLst>
              <p:tags r:id="rId5"/>
            </p:custDataLst>
          </p:nvPr>
        </p:nvGraphicFramePr>
        <p:xfrm>
          <a:off x="2482850" y="2106295"/>
          <a:ext cx="9166225" cy="3804920"/>
        </p:xfrm>
        <a:graphic>
          <a:graphicData uri="http://schemas.openxmlformats.org/drawingml/2006/table">
            <a:tbl>
              <a:tblPr>
                <a:tableStyleId>{74C1A8A3-306A-4EB7-A6B1-4F7E0EB9C5D6}</a:tableStyleId>
              </a:tblPr>
              <a:tblGrid>
                <a:gridCol w="1033145"/>
                <a:gridCol w="1873885"/>
                <a:gridCol w="6259195"/>
              </a:tblGrid>
              <a:tr h="263525">
                <a:tc>
                  <a:txBody>
                    <a:bodyPr/>
                    <a:p>
                      <a:pPr marL="0" indent="0" algn="ctr">
                        <a:lnSpc>
                          <a:spcPts val="1800"/>
                        </a:lnSpc>
                        <a:spcBef>
                          <a:spcPct val="0"/>
                        </a:spcBef>
                        <a:spcAft>
                          <a:spcPct val="0"/>
                        </a:spcAft>
                      </a:pPr>
                      <a:r>
                        <a:rPr lang="zh-CN" sz="1200" b="1">
                          <a:solidFill>
                            <a:srgbClr val="0054A6"/>
                          </a:solidFill>
                          <a:latin typeface="宋体" charset="0"/>
                          <a:ea typeface="宋体" charset="0"/>
                        </a:rPr>
                        <a:t>维度</a:t>
                      </a:r>
                      <a:endParaRPr lang="zh-CN" sz="1200" b="1">
                        <a:solidFill>
                          <a:srgbClr val="0054A6"/>
                        </a:solidFill>
                        <a:latin typeface="宋体" charset="0"/>
                        <a:ea typeface="宋体" charset="0"/>
                      </a:endParaRPr>
                    </a:p>
                  </a:txBody>
                  <a:tcPr marL="68580" marR="68580" marT="0" marB="0" anchor="ctr" anchorCtr="0">
                    <a:lnL>
                      <a:noFill/>
                    </a:lnL>
                    <a:lnR w="12700">
                      <a:solidFill>
                        <a:schemeClr val="tx1"/>
                      </a:solidFill>
                      <a:prstDash val="solid"/>
                    </a:lnR>
                    <a:lnT w="19050">
                      <a:solidFill>
                        <a:schemeClr val="tx1"/>
                      </a:solidFill>
                      <a:prstDash val="solid"/>
                    </a:lnT>
                    <a:lnB w="12700">
                      <a:solidFill>
                        <a:schemeClr val="tx1"/>
                      </a:solidFill>
                      <a:prstDash val="solid"/>
                    </a:lnB>
                    <a:lnTlToBr>
                      <a:noFill/>
                    </a:lnTlToBr>
                    <a:lnBlToTr>
                      <a:noFill/>
                    </a:lnBlToTr>
                  </a:tcPr>
                </a:tc>
                <a:tc>
                  <a:txBody>
                    <a:bodyPr/>
                    <a:p>
                      <a:pPr marL="0" indent="0" algn="ctr">
                        <a:lnSpc>
                          <a:spcPts val="1800"/>
                        </a:lnSpc>
                        <a:spcBef>
                          <a:spcPct val="0"/>
                        </a:spcBef>
                        <a:spcAft>
                          <a:spcPct val="0"/>
                        </a:spcAft>
                      </a:pPr>
                      <a:r>
                        <a:rPr lang="zh-CN" sz="1200" b="1">
                          <a:solidFill>
                            <a:srgbClr val="0054A6"/>
                          </a:solidFill>
                          <a:latin typeface="宋体" charset="0"/>
                          <a:ea typeface="宋体" charset="0"/>
                        </a:rPr>
                        <a:t>特征</a:t>
                      </a:r>
                      <a:endParaRPr lang="zh-CN" sz="1200" b="1">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9050">
                      <a:solidFill>
                        <a:schemeClr val="tx1"/>
                      </a:solidFill>
                      <a:prstDash val="solid"/>
                    </a:lnT>
                    <a:lnB w="12700">
                      <a:solidFill>
                        <a:schemeClr val="tx1"/>
                      </a:solidFill>
                      <a:prstDash val="solid"/>
                    </a:lnB>
                    <a:lnTlToBr>
                      <a:noFill/>
                    </a:lnTlToBr>
                    <a:lnBlToTr>
                      <a:noFill/>
                    </a:lnBlToTr>
                  </a:tcPr>
                </a:tc>
                <a:tc>
                  <a:txBody>
                    <a:bodyPr/>
                    <a:p>
                      <a:pPr marL="0" indent="0" algn="ctr">
                        <a:lnSpc>
                          <a:spcPts val="1800"/>
                        </a:lnSpc>
                        <a:spcBef>
                          <a:spcPct val="0"/>
                        </a:spcBef>
                        <a:spcAft>
                          <a:spcPct val="0"/>
                        </a:spcAft>
                      </a:pPr>
                      <a:r>
                        <a:rPr lang="zh-CN" sz="1200" b="1">
                          <a:solidFill>
                            <a:srgbClr val="0054A6"/>
                          </a:solidFill>
                          <a:latin typeface="宋体" charset="0"/>
                          <a:ea typeface="宋体" charset="0"/>
                        </a:rPr>
                        <a:t>描述</a:t>
                      </a:r>
                      <a:endParaRPr lang="zh-CN" sz="1200" b="1">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9050">
                      <a:solidFill>
                        <a:schemeClr val="tx1"/>
                      </a:solidFill>
                      <a:prstDash val="solid"/>
                    </a:lnT>
                    <a:lnB w="12700">
                      <a:solidFill>
                        <a:schemeClr val="tx1"/>
                      </a:solidFill>
                      <a:prstDash val="solid"/>
                    </a:lnB>
                    <a:lnTlToBr>
                      <a:noFill/>
                    </a:lnTlToBr>
                    <a:lnBlToTr>
                      <a:noFill/>
                    </a:lnBlToTr>
                  </a:tcPr>
                </a:tc>
              </a:tr>
              <a:tr h="264160">
                <a:tc rowSpan="5">
                  <a:txBody>
                    <a:bodyPr/>
                    <a:p>
                      <a:pPr marL="0" indent="0" algn="ctr">
                        <a:lnSpc>
                          <a:spcPts val="1800"/>
                        </a:lnSpc>
                        <a:spcBef>
                          <a:spcPct val="0"/>
                        </a:spcBef>
                        <a:spcAft>
                          <a:spcPct val="0"/>
                        </a:spcAft>
                      </a:pPr>
                      <a:r>
                        <a:rPr lang="zh-CN" sz="1200">
                          <a:solidFill>
                            <a:srgbClr val="0054A6"/>
                          </a:solidFill>
                          <a:latin typeface="宋体" charset="0"/>
                          <a:ea typeface="宋体" charset="0"/>
                          <a:cs typeface="宋体" charset="0"/>
                        </a:rPr>
                        <a:t>智慧教育的</a:t>
                      </a:r>
                      <a:r>
                        <a:rPr lang="zh-CN" altLang="en-US" sz="1200">
                          <a:solidFill>
                            <a:srgbClr val="0054A6"/>
                          </a:solidFill>
                          <a:latin typeface="宋体" charset="0"/>
                          <a:ea typeface="宋体" charset="0"/>
                          <a:cs typeface="宋体" charset="0"/>
                        </a:rPr>
                        <a:t>“</a:t>
                      </a:r>
                      <a:r>
                        <a:rPr lang="zh-CN" sz="1200">
                          <a:solidFill>
                            <a:srgbClr val="0054A6"/>
                          </a:solidFill>
                          <a:latin typeface="宋体" charset="0"/>
                          <a:ea typeface="宋体" charset="0"/>
                          <a:cs typeface="宋体" charset="0"/>
                        </a:rPr>
                        <a:t>发展目标</a:t>
                      </a:r>
                      <a:r>
                        <a:rPr lang="zh-CN" altLang="en-US" sz="1200">
                          <a:solidFill>
                            <a:srgbClr val="0054A6"/>
                          </a:solidFill>
                          <a:latin typeface="宋体" charset="0"/>
                          <a:ea typeface="宋体" charset="0"/>
                          <a:cs typeface="宋体" charset="0"/>
                        </a:rPr>
                        <a:t>”</a:t>
                      </a:r>
                      <a:endParaRPr lang="zh-CN" altLang="en-US" sz="1200">
                        <a:solidFill>
                          <a:srgbClr val="0054A6"/>
                        </a:solidFill>
                        <a:latin typeface="宋体" charset="0"/>
                        <a:ea typeface="宋体" charset="0"/>
                        <a:cs typeface="宋体" charset="0"/>
                      </a:endParaRPr>
                    </a:p>
                  </a:txBody>
                  <a:tcPr marL="68580" marR="68580" marT="0" marB="0" anchor="ctr" anchorCtr="0">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以学生为中心的教学</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数字化赋能课堂的教学结构、教学模式以及学生学习方式的转型，促进有效学习</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263525">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全面发展的学习评估</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采取适应性措施和技术工具，提供个性化的即时反馈，引起师生参与教学的积极变化</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527685">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泛在的智慧学习环境</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建设泛在网络、学习空间、学习工具、学习资源、数字终端、网络安全等，为学生跨场域联通的学习提供支持和服务</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527685">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持续改进的教育文化</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教育系统的各个方面都应增强其持续改进能力以应对变革，强调一种不断追求进步和优化的文化氛围</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264160">
                <a:tc vMerge="1">
                  <a:tcPr marL="68580" marR="68580" marT="0" marB="0" anchor="ctr" anchorCtr="0">
                    <a:lnL>
                      <a:noFill/>
                    </a:lnL>
                    <a:lnR w="12700">
                      <a:solidFill>
                        <a:schemeClr val="tx1"/>
                      </a:solidFill>
                      <a:prstDash val="solid"/>
                    </a:lnR>
                    <a:lnB w="12700">
                      <a:solidFill>
                        <a:schemeClr val="tx1"/>
                      </a:solidFill>
                      <a:prstDash val="solid"/>
                    </a:lnB>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教育包容与公平的坚守</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践行包容、公平、有韧性的教育，推动教育优质均衡发展</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319405">
                <a:tc rowSpan="5">
                  <a:txBody>
                    <a:bodyPr/>
                    <a:p>
                      <a:pPr marL="0" indent="0" algn="ctr">
                        <a:lnSpc>
                          <a:spcPts val="1800"/>
                        </a:lnSpc>
                        <a:spcBef>
                          <a:spcPct val="0"/>
                        </a:spcBef>
                        <a:spcAft>
                          <a:spcPct val="0"/>
                        </a:spcAft>
                      </a:pPr>
                      <a:r>
                        <a:rPr lang="zh-CN" sz="1200">
                          <a:solidFill>
                            <a:srgbClr val="0054A6"/>
                          </a:solidFill>
                          <a:latin typeface="宋体" charset="0"/>
                          <a:ea typeface="宋体" charset="0"/>
                          <a:cs typeface="宋体" charset="0"/>
                        </a:rPr>
                        <a:t>智慧教育的</a:t>
                      </a:r>
                      <a:r>
                        <a:rPr lang="zh-CN" altLang="en-US" sz="1200">
                          <a:solidFill>
                            <a:srgbClr val="0054A6"/>
                          </a:solidFill>
                          <a:latin typeface="宋体" charset="0"/>
                          <a:ea typeface="宋体" charset="0"/>
                          <a:cs typeface="宋体" charset="0"/>
                        </a:rPr>
                        <a:t>“</a:t>
                      </a:r>
                      <a:r>
                        <a:rPr lang="zh-CN" sz="1200">
                          <a:solidFill>
                            <a:srgbClr val="0054A6"/>
                          </a:solidFill>
                          <a:latin typeface="宋体" charset="0"/>
                          <a:ea typeface="宋体" charset="0"/>
                          <a:cs typeface="宋体" charset="0"/>
                        </a:rPr>
                        <a:t>实践取径</a:t>
                      </a:r>
                      <a:r>
                        <a:rPr lang="zh-CN" altLang="en-US" sz="1200">
                          <a:solidFill>
                            <a:srgbClr val="0054A6"/>
                          </a:solidFill>
                          <a:latin typeface="宋体" charset="0"/>
                          <a:ea typeface="宋体" charset="0"/>
                          <a:cs typeface="宋体" charset="0"/>
                        </a:rPr>
                        <a:t>”</a:t>
                      </a:r>
                      <a:endParaRPr lang="zh-CN" altLang="en-US" sz="1200">
                        <a:solidFill>
                          <a:srgbClr val="0054A6"/>
                        </a:solidFill>
                        <a:latin typeface="宋体" charset="0"/>
                        <a:ea typeface="宋体" charset="0"/>
                        <a:cs typeface="宋体" charset="0"/>
                      </a:endParaRPr>
                    </a:p>
                  </a:txBody>
                  <a:tcPr marL="68580" marR="68580" marT="0" marB="0" anchor="ctr" anchorCtr="0">
                    <a:lnL>
                      <a:noFill/>
                    </a:lnL>
                    <a:lnR w="12700">
                      <a:solidFill>
                        <a:schemeClr val="tx1"/>
                      </a:solidFill>
                      <a:prstDash val="solid"/>
                    </a:lnR>
                    <a:lnT w="12700">
                      <a:solidFill>
                        <a:schemeClr val="tx1"/>
                      </a:solidFill>
                      <a:prstDash val="solid"/>
                    </a:lnT>
                    <a:lnB w="19050">
                      <a:solidFill>
                        <a:schemeClr val="tx1"/>
                      </a:solidFill>
                      <a:prstDash val="solid"/>
                    </a:lnB>
                    <a:lnTlToBr>
                      <a:noFill/>
                    </a:lnTlToBr>
                    <a:lnBlToTr>
                      <a:noFill/>
                    </a:lnBlToT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积极性学生社交社群建构</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利用数字技术帮助学生拓宽社交范围，从参与学校乃至全球社区的活动，培养世界数字公民</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263525">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教师发展的优先支持计划</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采取一系列措施支持教师持续研修与改进教学，建设具有数字化教学能力的教师队伍</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527685">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合乎科技伦理的技术应用</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确保教育数据的隐私保护与开放共享之间的平衡，并考量人工智能工具在教育应用中的可信度、可控性和公正性</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320040">
                <a:tc vMerge="1">
                  <a:tcPr marL="68580" marR="68580" marT="0" marB="0" anchor="ctr" anchorCtr="0">
                    <a:lnL>
                      <a:noFill/>
                    </a:lnL>
                    <a:lnR w="12700">
                      <a:solidFill>
                        <a:schemeClr val="tx1"/>
                      </a:solidFill>
                      <a:prstDash val="solid"/>
                    </a:lnR>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可持续的教育改革规划</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建立可持续发展的共识性愿景，制定前瞻性政策和行动计划等，实现教育改革的可持续发展</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tcPr>
                </a:tc>
              </a:tr>
              <a:tr h="263525">
                <a:tc vMerge="1">
                  <a:tcPr marL="68580" marR="68580" marT="0" marB="0" anchor="ctr" anchorCtr="0">
                    <a:lnL>
                      <a:noFill/>
                    </a:lnL>
                    <a:lnR w="12700">
                      <a:solidFill>
                        <a:schemeClr val="tx1"/>
                      </a:solidFill>
                      <a:prstDash val="solid"/>
                    </a:lnR>
                    <a:lnB w="19050">
                      <a:solidFill>
                        <a:schemeClr val="tx1"/>
                      </a:solidFill>
                      <a:prstDash val="solid"/>
                    </a:lnB>
                  </a:tcPr>
                </a:tc>
                <a:tc>
                  <a:txBody>
                    <a:bodyPr/>
                    <a:p>
                      <a:pPr marL="0" indent="0" algn="ctr">
                        <a:lnSpc>
                          <a:spcPts val="1800"/>
                        </a:lnSpc>
                        <a:spcBef>
                          <a:spcPct val="0"/>
                        </a:spcBef>
                        <a:spcAft>
                          <a:spcPct val="0"/>
                        </a:spcAft>
                      </a:pPr>
                      <a:r>
                        <a:rPr lang="zh-CN" sz="1200">
                          <a:solidFill>
                            <a:srgbClr val="0054A6"/>
                          </a:solidFill>
                          <a:latin typeface="宋体" charset="0"/>
                          <a:ea typeface="宋体" charset="0"/>
                        </a:rPr>
                        <a:t>有效的跨部门跨域协同</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w="12700">
                      <a:solidFill>
                        <a:schemeClr val="tx1"/>
                      </a:solidFill>
                      <a:prstDash val="solid"/>
                    </a:lnR>
                    <a:lnT w="12700">
                      <a:solidFill>
                        <a:schemeClr val="tx1"/>
                      </a:solidFill>
                      <a:prstDash val="solid"/>
                    </a:lnT>
                    <a:lnB w="19050">
                      <a:solidFill>
                        <a:schemeClr val="tx1"/>
                      </a:solidFill>
                      <a:prstDash val="solid"/>
                    </a:lnB>
                    <a:lnTlToBr>
                      <a:noFill/>
                    </a:lnTlToBr>
                    <a:lnBlToTr>
                      <a:noFill/>
                    </a:lnBlToTr>
                  </a:tcPr>
                </a:tc>
                <a:tc>
                  <a:txBody>
                    <a:bodyPr/>
                    <a:p>
                      <a:pPr marL="0" indent="0" algn="just">
                        <a:lnSpc>
                          <a:spcPts val="1800"/>
                        </a:lnSpc>
                        <a:spcBef>
                          <a:spcPct val="0"/>
                        </a:spcBef>
                        <a:spcAft>
                          <a:spcPct val="0"/>
                        </a:spcAft>
                      </a:pPr>
                      <a:r>
                        <a:rPr lang="zh-CN" sz="1200">
                          <a:solidFill>
                            <a:srgbClr val="0054A6"/>
                          </a:solidFill>
                          <a:latin typeface="宋体" charset="0"/>
                          <a:ea typeface="宋体" charset="0"/>
                        </a:rPr>
                        <a:t>强调相关利益主体的多方协同参与，扩大公共教育服务的供给范围</a:t>
                      </a:r>
                      <a:endParaRPr lang="zh-CN" sz="1200">
                        <a:solidFill>
                          <a:srgbClr val="0054A6"/>
                        </a:solidFill>
                        <a:latin typeface="宋体" charset="0"/>
                        <a:ea typeface="宋体" charset="0"/>
                      </a:endParaRPr>
                    </a:p>
                  </a:txBody>
                  <a:tcPr marL="68580" marR="68580" marT="0" marB="0" anchor="ctr" anchorCtr="0">
                    <a:lnL w="12700">
                      <a:solidFill>
                        <a:schemeClr val="tx1"/>
                      </a:solidFill>
                      <a:prstDash val="solid"/>
                    </a:lnL>
                    <a:lnR>
                      <a:noFill/>
                    </a:lnR>
                    <a:lnT w="12700">
                      <a:solidFill>
                        <a:schemeClr val="tx1"/>
                      </a:solidFill>
                      <a:prstDash val="solid"/>
                    </a:lnT>
                    <a:lnB w="19050">
                      <a:solidFill>
                        <a:schemeClr val="tx1"/>
                      </a:solidFill>
                      <a:prstDash val="solid"/>
                    </a:lnB>
                    <a:lnTlToBr>
                      <a:noFill/>
                    </a:lnTlToBr>
                    <a:lnBlToTr>
                      <a:noFill/>
                    </a:lnBlToTr>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sz="2400" dirty="0">
                <a:latin typeface="Times New Roman Bold" panose="02020503050405090304" charset="0"/>
                <a:cs typeface="Times New Roman Bold" panose="02020503050405090304" charset="0"/>
              </a:rPr>
              <a:t>研究</a:t>
            </a:r>
            <a:r>
              <a:rPr lang="zh-CN" sz="2400" dirty="0">
                <a:latin typeface="Times New Roman Bold" panose="02020503050405090304" charset="0"/>
                <a:cs typeface="Times New Roman Bold" panose="02020503050405090304" charset="0"/>
              </a:rPr>
              <a:t>设计</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1"/>
          <a:stretch>
            <a:fillRect/>
          </a:stretch>
        </p:blipFill>
        <p:spPr>
          <a:xfrm>
            <a:off x="260985" y="1393190"/>
            <a:ext cx="5603240" cy="3119120"/>
          </a:xfrm>
          <a:prstGeom prst="rect">
            <a:avLst/>
          </a:prstGeom>
          <a:ln>
            <a:solidFill>
              <a:schemeClr val="bg1">
                <a:lumMod val="75000"/>
              </a:schemeClr>
            </a:solidFill>
          </a:ln>
        </p:spPr>
      </p:pic>
      <p:graphicFrame>
        <p:nvGraphicFramePr>
          <p:cNvPr id="14" name="表格 13"/>
          <p:cNvGraphicFramePr/>
          <p:nvPr>
            <p:custDataLst>
              <p:tags r:id="rId2"/>
            </p:custDataLst>
          </p:nvPr>
        </p:nvGraphicFramePr>
        <p:xfrm>
          <a:off x="6093460" y="5474970"/>
          <a:ext cx="5822950" cy="1158875"/>
        </p:xfrm>
        <a:graphic>
          <a:graphicData uri="http://schemas.openxmlformats.org/drawingml/2006/table">
            <a:tbl>
              <a:tblPr/>
              <a:tblGrid>
                <a:gridCol w="582295"/>
                <a:gridCol w="582295"/>
                <a:gridCol w="582295"/>
                <a:gridCol w="582295"/>
                <a:gridCol w="582295"/>
                <a:gridCol w="582295"/>
                <a:gridCol w="582295"/>
                <a:gridCol w="582295"/>
                <a:gridCol w="582295"/>
                <a:gridCol w="582295"/>
              </a:tblGrid>
              <a:tr h="550545">
                <a:tc>
                  <a:txBody>
                    <a:bodyPr/>
                    <a:p>
                      <a:pPr algn="l" fontAlgn="ctr"/>
                      <a:r>
                        <a:rPr lang="zh-CN" altLang="en-US" sz="1200" b="0" i="0">
                          <a:solidFill>
                            <a:schemeClr val="tx1"/>
                          </a:solidFill>
                          <a:latin typeface="宋体" charset="0"/>
                          <a:ea typeface="宋体" charset="0"/>
                        </a:rPr>
                        <a:t>以学生为中心的教学</a:t>
                      </a:r>
                      <a:endParaRPr lang="zh-CN" altLang="en-US" sz="1200" b="0" i="0">
                        <a:solidFill>
                          <a:schemeClr val="tx1"/>
                        </a:solidFill>
                        <a:latin typeface="宋体" charset="0"/>
                        <a:ea typeface="宋体" charset="0"/>
                      </a:endParaRPr>
                    </a:p>
                  </a:txBody>
                  <a:tcPr marL="13017" marR="13017" marT="13017" marB="0" anchor="ctr" anchorCtr="0">
                    <a:lnL>
                      <a:noFill/>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全面发展的学习评估</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泛在智慧学习环境</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持续改进的教育文化</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教育包容与公平的坚守</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积极性学生社交社群建构</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教师发展的优先支持计划</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合乎科技伦理的技术应用</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可持续的教育改革规划</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19050">
                      <a:solidFill>
                        <a:schemeClr val="tx1"/>
                      </a:solidFill>
                      <a:prstDash val="solid"/>
                    </a:lnT>
                    <a:lnB w="3175">
                      <a:solidFill>
                        <a:schemeClr val="tx1"/>
                      </a:solidFill>
                      <a:prstDash val="solid"/>
                    </a:lnB>
                    <a:noFill/>
                  </a:tcPr>
                </a:tc>
                <a:tc>
                  <a:txBody>
                    <a:bodyPr/>
                    <a:p>
                      <a:pPr algn="l" fontAlgn="ctr"/>
                      <a:r>
                        <a:rPr lang="zh-CN" altLang="en-US" sz="1200" b="0" i="0">
                          <a:solidFill>
                            <a:schemeClr val="tx1"/>
                          </a:solidFill>
                          <a:latin typeface="宋体" charset="0"/>
                          <a:ea typeface="宋体" charset="0"/>
                        </a:rPr>
                        <a:t>有效的跨部门跨域协同</a:t>
                      </a:r>
                      <a:endParaRPr lang="zh-CN" altLang="en-US" sz="1200" b="0" i="0">
                        <a:solidFill>
                          <a:schemeClr val="tx1"/>
                        </a:solidFill>
                        <a:latin typeface="宋体" charset="0"/>
                        <a:ea typeface="宋体" charset="0"/>
                      </a:endParaRPr>
                    </a:p>
                  </a:txBody>
                  <a:tcPr marL="13017" marR="13017" marT="13017" marB="0" anchor="ctr" anchorCtr="0">
                    <a:lnL w="3175">
                      <a:solidFill>
                        <a:schemeClr val="tx1"/>
                      </a:solidFill>
                      <a:prstDash val="solid"/>
                    </a:lnL>
                    <a:lnR>
                      <a:noFill/>
                    </a:lnR>
                    <a:lnT w="19050">
                      <a:solidFill>
                        <a:schemeClr val="tx1"/>
                      </a:solidFill>
                      <a:prstDash val="solid"/>
                    </a:lnT>
                    <a:lnB w="3175">
                      <a:solidFill>
                        <a:schemeClr val="tx1"/>
                      </a:solidFill>
                      <a:prstDash val="solid"/>
                    </a:lnB>
                    <a:noFill/>
                  </a:tcPr>
                </a:tc>
              </a:tr>
              <a:tr h="207645">
                <a:tc>
                  <a:txBody>
                    <a:bodyPr/>
                    <a:p>
                      <a:pPr algn="ctr" fontAlgn="ctr"/>
                      <a:r>
                        <a:rPr lang="en-US" altLang="zh-CN" sz="1200" b="0" i="0">
                          <a:solidFill>
                            <a:schemeClr val="tx1"/>
                          </a:solidFill>
                          <a:latin typeface="宋体" charset="0"/>
                          <a:ea typeface="宋体" charset="0"/>
                        </a:rPr>
                        <a:t>795</a:t>
                      </a:r>
                      <a:endParaRPr lang="en-US" altLang="zh-CN" sz="1200" b="0" i="0">
                        <a:solidFill>
                          <a:schemeClr val="tx1"/>
                        </a:solidFill>
                        <a:latin typeface="宋体" charset="0"/>
                        <a:ea typeface="宋体" charset="0"/>
                      </a:endParaRPr>
                    </a:p>
                  </a:txBody>
                  <a:tcPr marL="13017" marR="13017" marT="13017" marB="0" anchor="ctr" anchorCtr="0">
                    <a:lnL>
                      <a:noFill/>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427</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727</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666</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315</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126</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686</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125</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588</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noFill/>
                  </a:tcPr>
                </a:tc>
                <a:tc>
                  <a:txBody>
                    <a:bodyPr/>
                    <a:p>
                      <a:pPr algn="ctr" fontAlgn="ctr"/>
                      <a:r>
                        <a:rPr lang="en-US" altLang="zh-CN" sz="1200" b="0" i="0">
                          <a:solidFill>
                            <a:schemeClr val="tx1"/>
                          </a:solidFill>
                          <a:latin typeface="宋体" charset="0"/>
                          <a:ea typeface="宋体" charset="0"/>
                        </a:rPr>
                        <a:t>383</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a:noFill/>
                    </a:lnR>
                    <a:lnT w="3175">
                      <a:solidFill>
                        <a:schemeClr val="tx1"/>
                      </a:solidFill>
                      <a:prstDash val="solid"/>
                    </a:lnT>
                    <a:lnB w="3175">
                      <a:solidFill>
                        <a:schemeClr val="tx1"/>
                      </a:solidFill>
                      <a:prstDash val="solid"/>
                    </a:lnB>
                    <a:noFill/>
                  </a:tcPr>
                </a:tc>
              </a:tr>
              <a:tr h="207010">
                <a:tc>
                  <a:txBody>
                    <a:bodyPr/>
                    <a:p>
                      <a:pPr algn="ctr" fontAlgn="ctr"/>
                      <a:r>
                        <a:rPr lang="en-US" altLang="zh-CN" sz="1200" b="0" i="0">
                          <a:solidFill>
                            <a:schemeClr val="tx1"/>
                          </a:solidFill>
                          <a:latin typeface="宋体" charset="0"/>
                          <a:ea typeface="宋体" charset="0"/>
                        </a:rPr>
                        <a:t>16.43%</a:t>
                      </a:r>
                      <a:endParaRPr lang="en-US" altLang="zh-CN" sz="1200" b="0" i="0">
                        <a:solidFill>
                          <a:schemeClr val="tx1"/>
                        </a:solidFill>
                        <a:latin typeface="宋体" charset="0"/>
                        <a:ea typeface="宋体" charset="0"/>
                      </a:endParaRPr>
                    </a:p>
                  </a:txBody>
                  <a:tcPr marL="13017" marR="13017" marT="13017" marB="0" anchor="ctr" anchorCtr="0">
                    <a:lnL>
                      <a:noFill/>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8.83%</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15.03%</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13.77%</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6.51%</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2.60%</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14.18%</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2.58%</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12.15%</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w="3175">
                      <a:solidFill>
                        <a:schemeClr val="tx1"/>
                      </a:solidFill>
                      <a:prstDash val="solid"/>
                    </a:lnR>
                    <a:lnT w="3175">
                      <a:solidFill>
                        <a:schemeClr val="tx1"/>
                      </a:solidFill>
                      <a:prstDash val="solid"/>
                    </a:lnT>
                    <a:lnB w="19050">
                      <a:solidFill>
                        <a:schemeClr val="tx1"/>
                      </a:solidFill>
                      <a:prstDash val="solid"/>
                    </a:lnB>
                    <a:noFill/>
                  </a:tcPr>
                </a:tc>
                <a:tc>
                  <a:txBody>
                    <a:bodyPr/>
                    <a:p>
                      <a:pPr algn="ctr" fontAlgn="ctr"/>
                      <a:r>
                        <a:rPr lang="en-US" altLang="zh-CN" sz="1200" b="0" i="0">
                          <a:solidFill>
                            <a:schemeClr val="tx1"/>
                          </a:solidFill>
                          <a:latin typeface="宋体" charset="0"/>
                          <a:ea typeface="宋体" charset="0"/>
                        </a:rPr>
                        <a:t>7.92%</a:t>
                      </a:r>
                      <a:endParaRPr lang="en-US" altLang="zh-CN" sz="1200" b="0" i="0">
                        <a:solidFill>
                          <a:schemeClr val="tx1"/>
                        </a:solidFill>
                        <a:latin typeface="宋体" charset="0"/>
                        <a:ea typeface="宋体" charset="0"/>
                      </a:endParaRPr>
                    </a:p>
                  </a:txBody>
                  <a:tcPr marL="13017" marR="13017" marT="13017" marB="0" anchor="ctr" anchorCtr="0">
                    <a:lnL w="3175">
                      <a:solidFill>
                        <a:schemeClr val="tx1"/>
                      </a:solidFill>
                      <a:prstDash val="solid"/>
                    </a:lnL>
                    <a:lnR>
                      <a:noFill/>
                    </a:lnR>
                    <a:lnT w="3175">
                      <a:solidFill>
                        <a:schemeClr val="tx1"/>
                      </a:solidFill>
                      <a:prstDash val="solid"/>
                    </a:lnT>
                    <a:lnB w="19050">
                      <a:solidFill>
                        <a:schemeClr val="tx1"/>
                      </a:solidFill>
                      <a:prstDash val="solid"/>
                    </a:lnB>
                    <a:noFill/>
                  </a:tcPr>
                </a:tc>
              </a:tr>
            </a:tbl>
          </a:graphicData>
        </a:graphic>
      </p:graphicFrame>
      <p:sp>
        <p:nvSpPr>
          <p:cNvPr id="18" name="文本框 17"/>
          <p:cNvSpPr txBox="1"/>
          <p:nvPr/>
        </p:nvSpPr>
        <p:spPr>
          <a:xfrm>
            <a:off x="260985" y="1056005"/>
            <a:ext cx="2432685" cy="337185"/>
          </a:xfrm>
          <a:prstGeom prst="rect">
            <a:avLst/>
          </a:prstGeom>
        </p:spPr>
        <p:txBody>
          <a:bodyPr wrap="square">
            <a:spAutoFit/>
          </a:bodyPr>
          <a:p>
            <a:pPr marL="285750" indent="-285750" algn="just" defTabSz="266700">
              <a:spcBef>
                <a:spcPct val="0"/>
              </a:spcBef>
              <a:spcAft>
                <a:spcPct val="0"/>
              </a:spcAft>
              <a:buFont typeface="Wingdings" panose="05000000000000000000" charset="0"/>
              <a:buChar char=""/>
            </a:pPr>
            <a:r>
              <a:rPr lang="zh-CN" altLang="en-US" sz="1600" b="1">
                <a:solidFill>
                  <a:schemeClr val="accent1"/>
                </a:solidFill>
                <a:latin typeface="宋体"/>
                <a:ea typeface="宋体"/>
              </a:rPr>
              <a:t>编码过程</a:t>
            </a:r>
            <a:endParaRPr lang="zh-CN" altLang="en-US" sz="1600" b="1">
              <a:solidFill>
                <a:schemeClr val="accent1"/>
              </a:solidFill>
              <a:latin typeface="宋体"/>
              <a:ea typeface="宋体"/>
            </a:endParaRPr>
          </a:p>
        </p:txBody>
      </p:sp>
      <p:sp>
        <p:nvSpPr>
          <p:cNvPr id="19" name="文本框 18"/>
          <p:cNvSpPr txBox="1"/>
          <p:nvPr/>
        </p:nvSpPr>
        <p:spPr>
          <a:xfrm>
            <a:off x="6093460" y="5127625"/>
            <a:ext cx="2432685" cy="337185"/>
          </a:xfrm>
          <a:prstGeom prst="rect">
            <a:avLst/>
          </a:prstGeom>
        </p:spPr>
        <p:txBody>
          <a:bodyPr wrap="square">
            <a:spAutoFit/>
          </a:bodyPr>
          <a:p>
            <a:pPr marL="285750" indent="-285750" algn="just" defTabSz="266700">
              <a:spcBef>
                <a:spcPct val="0"/>
              </a:spcBef>
              <a:spcAft>
                <a:spcPct val="0"/>
              </a:spcAft>
              <a:buFont typeface="Wingdings" panose="05000000000000000000" charset="0"/>
              <a:buChar char=""/>
            </a:pPr>
            <a:r>
              <a:rPr lang="zh-CN" altLang="en-US" sz="1600" b="1">
                <a:solidFill>
                  <a:schemeClr val="accent1"/>
                </a:solidFill>
                <a:latin typeface="宋体"/>
                <a:ea typeface="宋体"/>
              </a:rPr>
              <a:t>结果</a:t>
            </a:r>
            <a:r>
              <a:rPr lang="zh-CN" altLang="en-US" sz="1600" b="1">
                <a:solidFill>
                  <a:schemeClr val="accent1"/>
                </a:solidFill>
                <a:latin typeface="宋体"/>
                <a:ea typeface="宋体"/>
              </a:rPr>
              <a:t>统计</a:t>
            </a:r>
            <a:endParaRPr lang="zh-CN" altLang="en-US" sz="1600" b="1">
              <a:solidFill>
                <a:schemeClr val="accent1"/>
              </a:solidFill>
              <a:latin typeface="宋体"/>
              <a:ea typeface="宋体"/>
            </a:endParaRPr>
          </a:p>
        </p:txBody>
      </p:sp>
      <p:pic>
        <p:nvPicPr>
          <p:cNvPr id="21" name="图片 20"/>
          <p:cNvPicPr>
            <a:picLocks noChangeAspect="1"/>
          </p:cNvPicPr>
          <p:nvPr/>
        </p:nvPicPr>
        <p:blipFill>
          <a:blip r:embed="rId3"/>
          <a:stretch>
            <a:fillRect/>
          </a:stretch>
        </p:blipFill>
        <p:spPr>
          <a:xfrm>
            <a:off x="6093460" y="1393190"/>
            <a:ext cx="5822950" cy="3543935"/>
          </a:xfrm>
          <a:prstGeom prst="rect">
            <a:avLst/>
          </a:prstGeom>
          <a:ln>
            <a:solidFill>
              <a:schemeClr val="bg1">
                <a:lumMod val="75000"/>
              </a:schemeClr>
            </a:solidFill>
          </a:ln>
        </p:spPr>
      </p:pic>
      <p:sp>
        <p:nvSpPr>
          <p:cNvPr id="22" name="文本框 21"/>
          <p:cNvSpPr txBox="1"/>
          <p:nvPr/>
        </p:nvSpPr>
        <p:spPr>
          <a:xfrm>
            <a:off x="6093460" y="1056005"/>
            <a:ext cx="2432685" cy="337185"/>
          </a:xfrm>
          <a:prstGeom prst="rect">
            <a:avLst/>
          </a:prstGeom>
        </p:spPr>
        <p:txBody>
          <a:bodyPr wrap="square">
            <a:spAutoFit/>
          </a:bodyPr>
          <a:p>
            <a:pPr marL="285750" indent="-285750" algn="just" defTabSz="266700">
              <a:spcBef>
                <a:spcPct val="0"/>
              </a:spcBef>
              <a:spcAft>
                <a:spcPct val="0"/>
              </a:spcAft>
              <a:buFont typeface="Wingdings" panose="05000000000000000000" charset="0"/>
              <a:buChar char=""/>
            </a:pPr>
            <a:r>
              <a:rPr lang="zh-CN" altLang="en-US" sz="1600" b="1">
                <a:solidFill>
                  <a:schemeClr val="accent1"/>
                </a:solidFill>
                <a:latin typeface="宋体"/>
                <a:ea typeface="宋体"/>
              </a:rPr>
              <a:t>典型条目</a:t>
            </a:r>
            <a:r>
              <a:rPr lang="zh-CN" altLang="en-US" sz="1600" b="1">
                <a:solidFill>
                  <a:schemeClr val="accent1"/>
                </a:solidFill>
                <a:latin typeface="宋体"/>
                <a:ea typeface="宋体"/>
              </a:rPr>
              <a:t>示例</a:t>
            </a:r>
            <a:endParaRPr lang="zh-CN" altLang="en-US" sz="1600" b="1">
              <a:solidFill>
                <a:schemeClr val="accent1"/>
              </a:solidFill>
              <a:latin typeface="宋体"/>
              <a:ea typeface="宋体"/>
            </a:endParaRPr>
          </a:p>
        </p:txBody>
      </p:sp>
      <p:pic>
        <p:nvPicPr>
          <p:cNvPr id="23" name="图片 22"/>
          <p:cNvPicPr>
            <a:picLocks noChangeAspect="1"/>
          </p:cNvPicPr>
          <p:nvPr/>
        </p:nvPicPr>
        <p:blipFill>
          <a:blip r:embed="rId4"/>
          <a:stretch>
            <a:fillRect/>
          </a:stretch>
        </p:blipFill>
        <p:spPr>
          <a:xfrm>
            <a:off x="593090" y="2058035"/>
            <a:ext cx="5271770" cy="4480560"/>
          </a:xfrm>
          <a:prstGeom prst="rect">
            <a:avLst/>
          </a:prstGeom>
          <a:ln>
            <a:solidFill>
              <a:schemeClr val="bg1">
                <a:lumMod val="75000"/>
              </a:schemeClr>
            </a:solidFill>
          </a:ln>
        </p:spPr>
      </p:pic>
      <p:pic>
        <p:nvPicPr>
          <p:cNvPr id="24" name="图片 23"/>
          <p:cNvPicPr>
            <a:picLocks noChangeAspect="1"/>
          </p:cNvPicPr>
          <p:nvPr/>
        </p:nvPicPr>
        <p:blipFill>
          <a:blip r:embed="rId5"/>
          <a:stretch>
            <a:fillRect/>
          </a:stretch>
        </p:blipFill>
        <p:spPr>
          <a:xfrm>
            <a:off x="1149985" y="2741295"/>
            <a:ext cx="4714875" cy="3977005"/>
          </a:xfrm>
          <a:prstGeom prst="rect">
            <a:avLst/>
          </a:prstGeom>
          <a:ln>
            <a:solidFill>
              <a:schemeClr val="bg1">
                <a:lumMod val="75000"/>
              </a:schemeClr>
            </a:solidFill>
          </a:ln>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lang="zh-CN" sz="2400" dirty="0">
                <a:latin typeface="Times New Roman Bold" panose="02020503050405090304" charset="0"/>
                <a:cs typeface="Times New Roman Bold" panose="02020503050405090304" charset="0"/>
              </a:rPr>
              <a:t>数据</a:t>
            </a:r>
            <a:r>
              <a:rPr lang="zh-CN" sz="2400" dirty="0">
                <a:latin typeface="Times New Roman Bold" panose="02020503050405090304" charset="0"/>
                <a:cs typeface="Times New Roman Bold" panose="02020503050405090304" charset="0"/>
              </a:rPr>
              <a:t>呈现</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 name="表格 2"/>
          <p:cNvGraphicFramePr/>
          <p:nvPr>
            <p:custDataLst>
              <p:tags r:id="rId1"/>
            </p:custDataLst>
          </p:nvPr>
        </p:nvGraphicFramePr>
        <p:xfrm>
          <a:off x="591820" y="1442085"/>
          <a:ext cx="5088255" cy="5090795"/>
        </p:xfrm>
        <a:graphic>
          <a:graphicData uri="http://schemas.openxmlformats.org/drawingml/2006/table">
            <a:tbl>
              <a:tblPr/>
              <a:tblGrid>
                <a:gridCol w="748665"/>
                <a:gridCol w="592455"/>
                <a:gridCol w="1060450"/>
                <a:gridCol w="811530"/>
                <a:gridCol w="937260"/>
                <a:gridCol w="937895"/>
              </a:tblGrid>
              <a:tr h="438150">
                <a:tc>
                  <a:txBody>
                    <a:bodyPr/>
                    <a:p>
                      <a:pPr marL="0" indent="0" algn="ctr" fontAlgn="ctr">
                        <a:lnSpc>
                          <a:spcPts val="1800"/>
                        </a:lnSpc>
                        <a:spcBef>
                          <a:spcPct val="0"/>
                        </a:spcBef>
                        <a:spcAft>
                          <a:spcPct val="0"/>
                        </a:spcAft>
                      </a:pPr>
                      <a:r>
                        <a:rPr lang="zh-CN" sz="1200" b="1" i="0">
                          <a:solidFill>
                            <a:srgbClr val="000000"/>
                          </a:solidFill>
                          <a:latin typeface="宋体"/>
                          <a:ea typeface="宋体"/>
                        </a:rPr>
                        <a:t>区域</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计数</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占比</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区域</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计数</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占比</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r>
              <a:tr h="290830">
                <a:tc>
                  <a:txBody>
                    <a:bodyPr/>
                    <a:p>
                      <a:pPr marL="0" indent="0" algn="ctr" fontAlgn="ctr">
                        <a:lnSpc>
                          <a:spcPts val="1800"/>
                        </a:lnSpc>
                        <a:spcBef>
                          <a:spcPct val="0"/>
                        </a:spcBef>
                        <a:spcAft>
                          <a:spcPct val="0"/>
                        </a:spcAft>
                      </a:pPr>
                      <a:r>
                        <a:rPr lang="zh-CN" sz="1200" b="1" i="0">
                          <a:solidFill>
                            <a:srgbClr val="000000"/>
                          </a:solidFill>
                          <a:latin typeface="宋体"/>
                          <a:ea typeface="宋体"/>
                        </a:rPr>
                        <a:t>北京</a:t>
                      </a:r>
                      <a:endParaRPr lang="zh-CN" sz="1200" b="1" i="0">
                        <a:solidFill>
                          <a:srgbClr val="000000"/>
                        </a:solidFill>
                        <a:latin typeface="宋体"/>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chemeClr val="bg1">
                        <a:lumMod val="75000"/>
                      </a:schemeClr>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118</a:t>
                      </a:r>
                      <a:endParaRPr lang="en-US" altLang="zh-CN" sz="1200" b="1"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chemeClr val="bg1">
                        <a:lumMod val="75000"/>
                      </a:schemeClr>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11.96%</a:t>
                      </a:r>
                      <a:endParaRPr lang="en-US" altLang="zh-CN" sz="1200" b="1"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chemeClr val="bg1">
                        <a:lumMod val="7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山西</a:t>
                      </a:r>
                      <a:endParaRPr lang="zh-CN" sz="1200" i="0">
                        <a:solidFill>
                          <a:srgbClr val="000000"/>
                        </a:solidFill>
                        <a:latin typeface="宋体"/>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1.52%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w="6350" cap="flat" cmpd="sng">
                      <a:solidFill>
                        <a:srgbClr val="000000"/>
                      </a:solidFill>
                      <a:prstDash val="solid"/>
                      <a:headEnd type="none" w="med" len="med"/>
                      <a:tailEnd type="none" w="med" len="med"/>
                    </a:lnT>
                    <a:lnB>
                      <a:noFill/>
                    </a:lnB>
                    <a:solidFill>
                      <a:srgbClr val="FFFFFF"/>
                    </a:solidFill>
                  </a:tcPr>
                </a:tc>
              </a:tr>
              <a:tr h="290830">
                <a:tc>
                  <a:txBody>
                    <a:bodyPr/>
                    <a:p>
                      <a:pPr marL="0" indent="0" algn="ctr" fontAlgn="ctr">
                        <a:lnSpc>
                          <a:spcPts val="1800"/>
                        </a:lnSpc>
                        <a:spcBef>
                          <a:spcPct val="0"/>
                        </a:spcBef>
                        <a:spcAft>
                          <a:spcPct val="0"/>
                        </a:spcAft>
                      </a:pPr>
                      <a:r>
                        <a:rPr lang="zh-CN" sz="1200" b="1" i="0">
                          <a:solidFill>
                            <a:srgbClr val="000000"/>
                          </a:solidFill>
                          <a:latin typeface="宋体"/>
                          <a:ea typeface="宋体"/>
                        </a:rPr>
                        <a:t>广东</a:t>
                      </a:r>
                      <a:endParaRPr lang="zh-CN" sz="1200" b="1"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75000"/>
                      </a:schemeClr>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114</a:t>
                      </a:r>
                      <a:endParaRPr lang="en-US" altLang="zh-CN" sz="1200" b="1"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75000"/>
                      </a:schemeClr>
                    </a:solidFill>
                  </a:tcPr>
                </a:tc>
                <a:tc>
                  <a:txBody>
                    <a:bodyPr/>
                    <a:p>
                      <a:pPr marL="0" indent="0" algn="ctr" fontAlgn="ctr">
                        <a:lnSpc>
                          <a:spcPts val="1800"/>
                        </a:lnSpc>
                        <a:spcBef>
                          <a:spcPct val="0"/>
                        </a:spcBef>
                        <a:spcAft>
                          <a:spcPct val="0"/>
                        </a:spcAft>
                      </a:pPr>
                      <a:r>
                        <a:rPr lang="en-US" altLang="zh-CN" sz="1200" b="1" i="0">
                          <a:solidFill>
                            <a:srgbClr val="000000"/>
                          </a:solidFill>
                          <a:latin typeface="Times New Roman Regular" panose="02020503050405090304"/>
                          <a:ea typeface="宋体"/>
                        </a:rPr>
                        <a:t>11.55%</a:t>
                      </a:r>
                      <a:endParaRPr lang="en-US" altLang="zh-CN" sz="1200" b="1"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7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内蒙古</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1.42%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195">
                <a:tc>
                  <a:txBody>
                    <a:bodyPr/>
                    <a:p>
                      <a:pPr marL="0" indent="0" algn="ctr" fontAlgn="ctr">
                        <a:lnSpc>
                          <a:spcPts val="1800"/>
                        </a:lnSpc>
                        <a:spcBef>
                          <a:spcPct val="0"/>
                        </a:spcBef>
                        <a:spcAft>
                          <a:spcPct val="0"/>
                        </a:spcAft>
                      </a:pPr>
                      <a:r>
                        <a:rPr lang="zh-CN" sz="1200" i="0">
                          <a:solidFill>
                            <a:srgbClr val="000000"/>
                          </a:solidFill>
                          <a:latin typeface="宋体"/>
                          <a:ea typeface="宋体"/>
                        </a:rPr>
                        <a:t>上海</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8.11%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新疆</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1.42%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湖北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79</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8.00%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辽宁</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1.22%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湖南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7.80%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河北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1.11%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四川</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76</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7.70%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宁夏</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0.81%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山东</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61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6.18%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chemeClr val="bg1">
                        <a:lumMod val="85000"/>
                      </a:schemeClr>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广西</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0.51%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重庆</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4.36%</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贵州</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0.51%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江苏</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4.05%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吉林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0.51%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1465">
                <a:tc>
                  <a:txBody>
                    <a:bodyPr/>
                    <a:p>
                      <a:pPr marL="0" indent="0" algn="ctr" fontAlgn="ctr">
                        <a:lnSpc>
                          <a:spcPts val="1800"/>
                        </a:lnSpc>
                        <a:spcBef>
                          <a:spcPct val="0"/>
                        </a:spcBef>
                        <a:spcAft>
                          <a:spcPct val="0"/>
                        </a:spcAft>
                      </a:pPr>
                      <a:r>
                        <a:rPr lang="zh-CN" sz="1200" i="0">
                          <a:solidFill>
                            <a:srgbClr val="000000"/>
                          </a:solidFill>
                          <a:latin typeface="宋体"/>
                          <a:ea typeface="宋体"/>
                        </a:rPr>
                        <a:t>浙江</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38</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3.85%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云南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0.51%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安徽</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3.75%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海南</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4</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0.41%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江西</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3.55%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青海</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0.30%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195">
                <a:tc>
                  <a:txBody>
                    <a:bodyPr/>
                    <a:p>
                      <a:pPr marL="0" indent="0" algn="ctr" fontAlgn="ctr">
                        <a:lnSpc>
                          <a:spcPts val="1800"/>
                        </a:lnSpc>
                        <a:spcBef>
                          <a:spcPct val="0"/>
                        </a:spcBef>
                        <a:spcAft>
                          <a:spcPct val="0"/>
                        </a:spcAft>
                      </a:pPr>
                      <a:r>
                        <a:rPr lang="zh-CN" sz="1200" i="0">
                          <a:solidFill>
                            <a:srgbClr val="000000"/>
                          </a:solidFill>
                          <a:latin typeface="宋体"/>
                          <a:ea typeface="宋体"/>
                        </a:rPr>
                        <a:t>福建</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26</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2.63%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陕西</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0.30%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甘肃</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2.23%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黑龙江</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0.10%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天津</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2.03%</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西藏</a:t>
                      </a:r>
                      <a:endParaRPr lang="zh-CN" sz="1200" i="0">
                        <a:solidFill>
                          <a:srgbClr val="000000"/>
                        </a:solidFill>
                        <a:latin typeface="宋体"/>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0.10%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a:noFill/>
                    </a:lnB>
                    <a:solidFill>
                      <a:srgbClr val="FFFFFF"/>
                    </a:solidFill>
                  </a:tcPr>
                </a:tc>
              </a:tr>
              <a:tr h="290830">
                <a:tc>
                  <a:txBody>
                    <a:bodyPr/>
                    <a:p>
                      <a:pPr marL="0" indent="0" algn="ctr" fontAlgn="ctr">
                        <a:lnSpc>
                          <a:spcPts val="1800"/>
                        </a:lnSpc>
                        <a:spcBef>
                          <a:spcPct val="0"/>
                        </a:spcBef>
                        <a:spcAft>
                          <a:spcPct val="0"/>
                        </a:spcAft>
                      </a:pPr>
                      <a:r>
                        <a:rPr lang="zh-CN" sz="1200" i="0">
                          <a:solidFill>
                            <a:srgbClr val="000000"/>
                          </a:solidFill>
                          <a:latin typeface="宋体"/>
                          <a:ea typeface="宋体"/>
                        </a:rPr>
                        <a:t>河南</a:t>
                      </a:r>
                      <a:endParaRPr lang="zh-CN" sz="1200" i="0">
                        <a:solidFill>
                          <a:srgbClr val="000000"/>
                        </a:solidFill>
                        <a:latin typeface="宋体"/>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15</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1.52%</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i="0">
                          <a:solidFill>
                            <a:srgbClr val="000000"/>
                          </a:solidFill>
                          <a:latin typeface="宋体"/>
                          <a:ea typeface="宋体"/>
                        </a:rPr>
                        <a:t>总计</a:t>
                      </a:r>
                      <a:endParaRPr lang="zh-CN" sz="1200" i="0">
                        <a:solidFill>
                          <a:srgbClr val="000000"/>
                        </a:solidFill>
                        <a:latin typeface="宋体"/>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987</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en-US" altLang="zh-CN" sz="1200" i="0">
                          <a:solidFill>
                            <a:srgbClr val="000000"/>
                          </a:solidFill>
                          <a:latin typeface="Times New Roman Regular" panose="02020503050405090304"/>
                          <a:ea typeface="宋体"/>
                        </a:rPr>
                        <a:t>100%</a:t>
                      </a:r>
                      <a:endParaRPr lang="en-US" altLang="zh-CN" sz="1200" i="0">
                        <a:solidFill>
                          <a:srgbClr val="000000"/>
                        </a:solidFill>
                        <a:latin typeface="Times New Roman Regular" panose="02020503050405090304"/>
                        <a:ea typeface="宋体"/>
                      </a:endParaRPr>
                    </a:p>
                  </a:txBody>
                  <a:tcPr marL="68580" marR="68580" marT="0"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sp>
        <p:nvSpPr>
          <p:cNvPr id="4" name="文本框 3"/>
          <p:cNvSpPr txBox="1"/>
          <p:nvPr/>
        </p:nvSpPr>
        <p:spPr>
          <a:xfrm>
            <a:off x="591820" y="1040765"/>
            <a:ext cx="3766185" cy="337185"/>
          </a:xfrm>
          <a:prstGeom prst="rect">
            <a:avLst/>
          </a:prstGeom>
        </p:spPr>
        <p:txBody>
          <a:bodyPr wrap="square">
            <a:spAutoFit/>
          </a:bodyPr>
          <a:p>
            <a:pPr marL="285750" lvl="0" indent="-285750" algn="just" defTabSz="266700">
              <a:buClrTx/>
              <a:buSzTx/>
              <a:buFont typeface="Wingdings" panose="05000000000000000000" charset="0"/>
              <a:buChar char=""/>
            </a:pPr>
            <a:r>
              <a:rPr lang="zh-CN" altLang="en-US" sz="1600" b="1">
                <a:solidFill>
                  <a:schemeClr val="accent1"/>
                </a:solidFill>
                <a:latin typeface="宋体"/>
                <a:ea typeface="宋体"/>
                <a:sym typeface="+mn-ea"/>
              </a:rPr>
              <a:t>不同区域的案例数量差异</a:t>
            </a:r>
            <a:endParaRPr lang="zh-CN" altLang="en-US" sz="1600" b="1">
              <a:solidFill>
                <a:schemeClr val="accent1"/>
              </a:solidFill>
              <a:latin typeface="宋体"/>
              <a:ea typeface="宋体"/>
              <a:sym typeface="+mn-ea"/>
            </a:endParaRPr>
          </a:p>
        </p:txBody>
      </p:sp>
      <p:graphicFrame>
        <p:nvGraphicFramePr>
          <p:cNvPr id="6" name="表格 5"/>
          <p:cNvGraphicFramePr/>
          <p:nvPr>
            <p:custDataLst>
              <p:tags r:id="rId2"/>
            </p:custDataLst>
          </p:nvPr>
        </p:nvGraphicFramePr>
        <p:xfrm>
          <a:off x="5956935" y="1438275"/>
          <a:ext cx="5398135" cy="936625"/>
        </p:xfrm>
        <a:graphic>
          <a:graphicData uri="http://schemas.openxmlformats.org/drawingml/2006/table">
            <a:tbl>
              <a:tblPr/>
              <a:tblGrid>
                <a:gridCol w="1683385"/>
                <a:gridCol w="1325245"/>
                <a:gridCol w="2389505"/>
              </a:tblGrid>
              <a:tr h="262890">
                <a:tc>
                  <a:txBody>
                    <a:bodyPr/>
                    <a:p>
                      <a:pPr marL="0" indent="0" algn="ctr" fontAlgn="ctr">
                        <a:lnSpc>
                          <a:spcPts val="1800"/>
                        </a:lnSpc>
                        <a:spcBef>
                          <a:spcPct val="0"/>
                        </a:spcBef>
                        <a:spcAft>
                          <a:spcPct val="0"/>
                        </a:spcAft>
                      </a:pPr>
                      <a:r>
                        <a:rPr lang="zh-CN" sz="1200" b="1" i="0">
                          <a:solidFill>
                            <a:srgbClr val="000000"/>
                          </a:solidFill>
                          <a:latin typeface="宋体"/>
                          <a:ea typeface="宋体"/>
                        </a:rPr>
                        <a:t>区域</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计数</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c>
                  <a:txBody>
                    <a:bodyPr/>
                    <a:p>
                      <a:pPr marL="0" indent="0" algn="ctr" fontAlgn="ctr">
                        <a:lnSpc>
                          <a:spcPts val="1800"/>
                        </a:lnSpc>
                        <a:spcBef>
                          <a:spcPct val="0"/>
                        </a:spcBef>
                        <a:spcAft>
                          <a:spcPct val="0"/>
                        </a:spcAft>
                      </a:pPr>
                      <a:r>
                        <a:rPr lang="zh-CN" sz="1200" b="1" i="0">
                          <a:solidFill>
                            <a:srgbClr val="000000"/>
                          </a:solidFill>
                          <a:latin typeface="宋体"/>
                          <a:ea typeface="宋体"/>
                        </a:rPr>
                        <a:t>占比</a:t>
                      </a:r>
                      <a:endParaRPr lang="zh-CN" sz="1200" b="1" i="0">
                        <a:solidFill>
                          <a:srgbClr val="000000"/>
                        </a:solidFill>
                        <a:latin typeface="宋体"/>
                        <a:ea typeface="宋体"/>
                      </a:endParaRPr>
                    </a:p>
                  </a:txBody>
                  <a:tcPr marL="68580" marR="68580" marT="0" marB="0" anchor="ctr" anchorCtr="0">
                    <a:lnL>
                      <a:noFill/>
                    </a:lnL>
                    <a:lnR>
                      <a:noFill/>
                    </a:lnR>
                    <a:lnT w="190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FF"/>
                    </a:solidFill>
                  </a:tcPr>
                </a:tc>
              </a:tr>
              <a:tr h="224790">
                <a:tc>
                  <a:txBody>
                    <a:bodyPr/>
                    <a:p>
                      <a:pPr algn="ctr" fontAlgn="ctr"/>
                      <a:r>
                        <a:rPr lang="zh-CN" altLang="en-US" sz="1200" b="0" i="0">
                          <a:solidFill>
                            <a:srgbClr val="000000"/>
                          </a:solidFill>
                          <a:latin typeface="宋体"/>
                          <a:ea typeface="宋体"/>
                        </a:rPr>
                        <a:t>东部</a:t>
                      </a:r>
                      <a:endParaRPr lang="zh-CN" altLang="en-US"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c>
                  <a:txBody>
                    <a:bodyPr/>
                    <a:p>
                      <a:pPr algn="ctr" fontAlgn="ctr"/>
                      <a:r>
                        <a:rPr lang="en-US" altLang="zh-CN" sz="1200" b="0" i="0">
                          <a:solidFill>
                            <a:srgbClr val="000000"/>
                          </a:solidFill>
                          <a:latin typeface="宋体"/>
                          <a:ea typeface="宋体"/>
                        </a:rPr>
                        <a:t>529</a:t>
                      </a:r>
                      <a:endParaRPr lang="en-US" altLang="zh-CN"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c>
                  <a:txBody>
                    <a:bodyPr/>
                    <a:p>
                      <a:pPr algn="ctr" fontAlgn="ctr"/>
                      <a:r>
                        <a:rPr lang="en-US" altLang="zh-CN" sz="1200" b="0" i="0">
                          <a:solidFill>
                            <a:srgbClr val="000000"/>
                          </a:solidFill>
                          <a:latin typeface="宋体"/>
                          <a:ea typeface="宋体"/>
                        </a:rPr>
                        <a:t>53.60%</a:t>
                      </a:r>
                      <a:endParaRPr lang="en-US" altLang="zh-CN"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r>
              <a:tr h="224790">
                <a:tc>
                  <a:txBody>
                    <a:bodyPr/>
                    <a:p>
                      <a:pPr algn="ctr" fontAlgn="ctr"/>
                      <a:r>
                        <a:rPr lang="zh-CN" altLang="en-US" sz="1200" b="0" i="0">
                          <a:solidFill>
                            <a:srgbClr val="000000"/>
                          </a:solidFill>
                          <a:latin typeface="宋体"/>
                          <a:ea typeface="宋体"/>
                        </a:rPr>
                        <a:t>中部</a:t>
                      </a:r>
                      <a:endParaRPr lang="zh-CN" altLang="en-US"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c>
                  <a:txBody>
                    <a:bodyPr/>
                    <a:p>
                      <a:pPr algn="ctr" fontAlgn="ctr"/>
                      <a:r>
                        <a:rPr lang="en-US" altLang="zh-CN" sz="1200" b="0" i="0">
                          <a:solidFill>
                            <a:srgbClr val="000000"/>
                          </a:solidFill>
                          <a:latin typeface="宋体"/>
                          <a:ea typeface="宋体"/>
                        </a:rPr>
                        <a:t>278</a:t>
                      </a:r>
                      <a:endParaRPr lang="en-US" altLang="zh-CN"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c>
                  <a:txBody>
                    <a:bodyPr/>
                    <a:p>
                      <a:pPr algn="ctr" fontAlgn="ctr"/>
                      <a:r>
                        <a:rPr lang="en-US" altLang="zh-CN" sz="1200" b="0" i="0">
                          <a:solidFill>
                            <a:srgbClr val="000000"/>
                          </a:solidFill>
                          <a:latin typeface="宋体"/>
                          <a:ea typeface="宋体"/>
                        </a:rPr>
                        <a:t>28.17%</a:t>
                      </a:r>
                      <a:endParaRPr lang="en-US" altLang="zh-CN" sz="1200" b="0" i="0">
                        <a:solidFill>
                          <a:srgbClr val="000000"/>
                        </a:solidFill>
                        <a:latin typeface="宋体"/>
                        <a:ea typeface="宋体"/>
                      </a:endParaRPr>
                    </a:p>
                  </a:txBody>
                  <a:tcPr marL="13017" marR="13017" marT="13017" marB="0" anchor="ctr" anchorCtr="0">
                    <a:lnL>
                      <a:noFill/>
                    </a:lnL>
                    <a:lnR>
                      <a:noFill/>
                    </a:lnR>
                    <a:lnT>
                      <a:noFill/>
                    </a:lnT>
                    <a:lnB>
                      <a:noFill/>
                    </a:lnB>
                    <a:solidFill>
                      <a:srgbClr val="FFFFFF"/>
                    </a:solidFill>
                  </a:tcPr>
                </a:tc>
              </a:tr>
              <a:tr h="224155">
                <a:tc>
                  <a:txBody>
                    <a:bodyPr/>
                    <a:p>
                      <a:pPr algn="ctr" fontAlgn="ctr"/>
                      <a:r>
                        <a:rPr lang="zh-CN" altLang="en-US" sz="1200" b="0" i="0">
                          <a:solidFill>
                            <a:srgbClr val="000000"/>
                          </a:solidFill>
                          <a:latin typeface="宋体"/>
                          <a:ea typeface="宋体"/>
                        </a:rPr>
                        <a:t>西部</a:t>
                      </a:r>
                      <a:endParaRPr lang="zh-CN" altLang="en-US" sz="1200" b="0" i="0">
                        <a:solidFill>
                          <a:srgbClr val="000000"/>
                        </a:solidFill>
                        <a:latin typeface="宋体"/>
                        <a:ea typeface="宋体"/>
                      </a:endParaRPr>
                    </a:p>
                  </a:txBody>
                  <a:tcPr marL="13017" marR="13017" marT="13017"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algn="ctr" fontAlgn="ctr"/>
                      <a:r>
                        <a:rPr lang="en-US" altLang="zh-CN" sz="1200" b="0" i="0">
                          <a:solidFill>
                            <a:srgbClr val="000000"/>
                          </a:solidFill>
                          <a:latin typeface="宋体"/>
                          <a:ea typeface="宋体"/>
                        </a:rPr>
                        <a:t>180</a:t>
                      </a:r>
                      <a:endParaRPr lang="en-US" altLang="zh-CN" sz="1200" b="0" i="0">
                        <a:solidFill>
                          <a:srgbClr val="000000"/>
                        </a:solidFill>
                        <a:latin typeface="宋体"/>
                        <a:ea typeface="宋体"/>
                      </a:endParaRPr>
                    </a:p>
                  </a:txBody>
                  <a:tcPr marL="13017" marR="13017" marT="13017"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c>
                  <a:txBody>
                    <a:bodyPr/>
                    <a:p>
                      <a:pPr algn="ctr" fontAlgn="ctr"/>
                      <a:r>
                        <a:rPr lang="en-US" altLang="zh-CN" sz="1200" b="0" i="0">
                          <a:solidFill>
                            <a:srgbClr val="000000"/>
                          </a:solidFill>
                          <a:latin typeface="宋体"/>
                          <a:ea typeface="宋体"/>
                        </a:rPr>
                        <a:t>18.24%</a:t>
                      </a:r>
                      <a:endParaRPr lang="en-US" altLang="zh-CN" sz="1200" b="0" i="0">
                        <a:solidFill>
                          <a:srgbClr val="000000"/>
                        </a:solidFill>
                        <a:latin typeface="宋体"/>
                        <a:ea typeface="宋体"/>
                      </a:endParaRPr>
                    </a:p>
                  </a:txBody>
                  <a:tcPr marL="13017" marR="13017" marT="13017" marB="0" anchor="ctr" anchorCtr="0">
                    <a:lnL>
                      <a:noFill/>
                    </a:lnL>
                    <a:lnR>
                      <a:noFill/>
                    </a:lnR>
                    <a:lnT>
                      <a:noFill/>
                    </a:lnT>
                    <a:lnB w="19050" cap="flat" cmpd="sng">
                      <a:solidFill>
                        <a:srgbClr val="000000"/>
                      </a:solidFill>
                      <a:prstDash val="solid"/>
                      <a:headEnd type="none" w="med" len="med"/>
                      <a:tailEnd type="none" w="med" len="med"/>
                    </a:lnB>
                    <a:solidFill>
                      <a:srgbClr val="FFFFFF"/>
                    </a:solidFill>
                  </a:tcPr>
                </a:tc>
              </a:tr>
            </a:tbl>
          </a:graphicData>
        </a:graphic>
      </p:graphicFrame>
      <p:sp>
        <p:nvSpPr>
          <p:cNvPr id="7" name="文本框 6"/>
          <p:cNvSpPr txBox="1"/>
          <p:nvPr/>
        </p:nvSpPr>
        <p:spPr>
          <a:xfrm>
            <a:off x="5956935" y="2637790"/>
            <a:ext cx="5398135" cy="3646170"/>
          </a:xfrm>
          <a:prstGeom prst="rect">
            <a:avLst/>
          </a:prstGeom>
        </p:spPr>
        <p:txBody>
          <a:bodyPr wrap="square">
            <a:spAutoFit/>
          </a:bodyPr>
          <a:p>
            <a:pPr marL="285750" indent="-285750" algn="just" defTabSz="266700">
              <a:lnSpc>
                <a:spcPct val="150000"/>
              </a:lnSpc>
              <a:spcBef>
                <a:spcPct val="0"/>
              </a:spcBef>
              <a:spcAft>
                <a:spcPct val="0"/>
              </a:spcAft>
              <a:buFont typeface="Arial" panose="020B0604020202090204" pitchFamily="34" charset="0"/>
              <a:buChar char="•"/>
            </a:pPr>
            <a:r>
              <a:rPr lang="zh-CN" altLang="en-US" sz="1400">
                <a:latin typeface="宋体"/>
                <a:ea typeface="宋体"/>
              </a:rPr>
              <a:t>北京（</a:t>
            </a:r>
            <a:r>
              <a:rPr lang="en-US" altLang="zh-CN" sz="1400">
                <a:latin typeface="宋体"/>
                <a:ea typeface="宋体"/>
              </a:rPr>
              <a:t>118</a:t>
            </a:r>
            <a:r>
              <a:rPr lang="zh-CN" altLang="en-US" sz="1400">
                <a:latin typeface="宋体"/>
                <a:ea typeface="宋体"/>
              </a:rPr>
              <a:t>个，占比</a:t>
            </a:r>
            <a:r>
              <a:rPr lang="en-US" altLang="zh-CN" sz="1400">
                <a:latin typeface="宋体"/>
                <a:ea typeface="宋体"/>
              </a:rPr>
              <a:t>11.96%</a:t>
            </a:r>
            <a:r>
              <a:rPr lang="zh-CN" altLang="en-US" sz="1400">
                <a:latin typeface="宋体"/>
                <a:ea typeface="宋体"/>
              </a:rPr>
              <a:t>）和广东（</a:t>
            </a:r>
            <a:r>
              <a:rPr lang="en-US" altLang="zh-CN" sz="1400">
                <a:latin typeface="宋体"/>
                <a:ea typeface="宋体"/>
              </a:rPr>
              <a:t>114</a:t>
            </a:r>
            <a:r>
              <a:rPr lang="zh-CN" altLang="en-US" sz="1400">
                <a:latin typeface="宋体"/>
                <a:ea typeface="宋体"/>
              </a:rPr>
              <a:t>个，占比</a:t>
            </a:r>
            <a:r>
              <a:rPr lang="en-US" altLang="zh-CN" sz="1400">
                <a:latin typeface="宋体"/>
                <a:ea typeface="宋体"/>
              </a:rPr>
              <a:t>11.55%</a:t>
            </a:r>
            <a:r>
              <a:rPr lang="zh-CN" altLang="en-US" sz="1400">
                <a:latin typeface="宋体"/>
                <a:ea typeface="宋体"/>
              </a:rPr>
              <a:t>）的智慧教育优秀案例数量最多，均超过</a:t>
            </a:r>
            <a:r>
              <a:rPr lang="en-US" altLang="zh-CN" sz="1400">
                <a:latin typeface="宋体"/>
                <a:ea typeface="宋体"/>
              </a:rPr>
              <a:t>10%</a:t>
            </a:r>
            <a:r>
              <a:rPr lang="zh-CN" altLang="en-US" sz="1400">
                <a:latin typeface="宋体"/>
                <a:ea typeface="宋体"/>
              </a:rPr>
              <a:t>，显著领先于其他地区，构成第一梯队。</a:t>
            </a:r>
            <a:endParaRPr lang="zh-CN" altLang="en-US" sz="1400">
              <a:latin typeface="宋体"/>
              <a:ea typeface="宋体"/>
            </a:endParaRPr>
          </a:p>
          <a:p>
            <a:pPr marL="285750" indent="-285750" algn="just" defTabSz="266700">
              <a:lnSpc>
                <a:spcPct val="150000"/>
              </a:lnSpc>
              <a:spcBef>
                <a:spcPct val="0"/>
              </a:spcBef>
              <a:spcAft>
                <a:spcPct val="0"/>
              </a:spcAft>
              <a:buFont typeface="Arial" panose="020B0604020202090204" pitchFamily="34" charset="0"/>
              <a:buChar char="•"/>
            </a:pPr>
            <a:r>
              <a:rPr lang="zh-CN" altLang="en-US" sz="1400">
                <a:latin typeface="宋体"/>
                <a:ea typeface="宋体"/>
              </a:rPr>
              <a:t>上海、湖北、湖南、四川和山东的案例数量次之，占比介于</a:t>
            </a:r>
            <a:r>
              <a:rPr lang="en-US" altLang="zh-CN" sz="1400">
                <a:latin typeface="宋体"/>
                <a:ea typeface="宋体"/>
              </a:rPr>
              <a:t>5%</a:t>
            </a:r>
            <a:r>
              <a:rPr lang="zh-CN" altLang="en-US" sz="1400">
                <a:latin typeface="宋体"/>
                <a:ea typeface="宋体"/>
              </a:rPr>
              <a:t>至</a:t>
            </a:r>
            <a:r>
              <a:rPr lang="en-US" altLang="zh-CN" sz="1400">
                <a:latin typeface="宋体"/>
                <a:ea typeface="宋体"/>
              </a:rPr>
              <a:t>10%</a:t>
            </a:r>
            <a:r>
              <a:rPr lang="zh-CN" altLang="en-US" sz="1400">
                <a:latin typeface="宋体"/>
                <a:ea typeface="宋体"/>
              </a:rPr>
              <a:t>之间，形成第二梯队。</a:t>
            </a:r>
            <a:endParaRPr lang="zh-CN" altLang="en-US" sz="1400">
              <a:latin typeface="宋体"/>
              <a:ea typeface="宋体"/>
            </a:endParaRPr>
          </a:p>
          <a:p>
            <a:pPr marL="285750" indent="-285750" algn="just" defTabSz="266700">
              <a:lnSpc>
                <a:spcPct val="150000"/>
              </a:lnSpc>
              <a:spcBef>
                <a:spcPct val="0"/>
              </a:spcBef>
              <a:spcAft>
                <a:spcPct val="0"/>
              </a:spcAft>
              <a:buFont typeface="Arial" panose="020B0604020202090204" pitchFamily="34" charset="0"/>
              <a:buChar char="•"/>
            </a:pPr>
            <a:r>
              <a:rPr lang="zh-CN" altLang="en-US" sz="1400">
                <a:latin typeface="宋体"/>
                <a:ea typeface="宋体"/>
              </a:rPr>
              <a:t>其他省份（直辖市）案例数量较少，归入第三梯队，共有</a:t>
            </a:r>
            <a:r>
              <a:rPr lang="en-US" altLang="zh-CN" sz="1400">
                <a:latin typeface="宋体"/>
                <a:ea typeface="宋体"/>
              </a:rPr>
              <a:t>382</a:t>
            </a:r>
            <a:r>
              <a:rPr lang="zh-CN" altLang="en-US" sz="1400">
                <a:latin typeface="宋体"/>
                <a:ea typeface="宋体"/>
              </a:rPr>
              <a:t>个，占</a:t>
            </a:r>
            <a:r>
              <a:rPr lang="en-US" altLang="zh-CN" sz="1400">
                <a:latin typeface="宋体"/>
                <a:ea typeface="宋体"/>
              </a:rPr>
              <a:t>38.7%</a:t>
            </a:r>
            <a:r>
              <a:rPr lang="zh-CN" altLang="en-US" sz="1400">
                <a:latin typeface="宋体"/>
                <a:ea typeface="宋体"/>
              </a:rPr>
              <a:t>。</a:t>
            </a:r>
            <a:endParaRPr lang="zh-CN" altLang="en-US" sz="1400">
              <a:latin typeface="宋体"/>
              <a:ea typeface="宋体"/>
            </a:endParaRPr>
          </a:p>
          <a:p>
            <a:pPr marL="285750" indent="-285750" algn="just" defTabSz="266700">
              <a:lnSpc>
                <a:spcPct val="150000"/>
              </a:lnSpc>
              <a:spcBef>
                <a:spcPct val="0"/>
              </a:spcBef>
              <a:spcAft>
                <a:spcPct val="0"/>
              </a:spcAft>
              <a:buFont typeface="Arial" panose="020B0604020202090204" pitchFamily="34" charset="0"/>
              <a:buChar char="•"/>
            </a:pPr>
            <a:r>
              <a:rPr lang="zh-CN" altLang="en-US" sz="1400">
                <a:latin typeface="宋体"/>
                <a:ea typeface="宋体"/>
              </a:rPr>
              <a:t>从东中西三大地域分布来看，三组数据说明智慧教育实践探索在全国范围内存在显著的地域差异，优秀案例主要集中在经济较为发达且教育资源充足的地区，中部和西部地区虽然相对滞后，但也取得了一定成效。</a:t>
            </a:r>
            <a:endParaRPr lang="zh-CN" altLang="en-US" sz="1400">
              <a:latin typeface="宋体"/>
              <a:ea typeface="宋体"/>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lang="zh-CN" sz="2400" dirty="0">
                <a:latin typeface="Times New Roman Bold" panose="02020503050405090304" charset="0"/>
                <a:cs typeface="Times New Roman Bold" panose="02020503050405090304" charset="0"/>
              </a:rPr>
              <a:t>数据</a:t>
            </a:r>
            <a:r>
              <a:rPr lang="zh-CN" sz="2400" dirty="0">
                <a:latin typeface="Times New Roman Bold" panose="02020503050405090304" charset="0"/>
                <a:cs typeface="Times New Roman Bold" panose="02020503050405090304" charset="0"/>
              </a:rPr>
              <a:t>呈现</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15645" y="1117600"/>
            <a:ext cx="3766185" cy="337185"/>
          </a:xfrm>
          <a:prstGeom prst="rect">
            <a:avLst/>
          </a:prstGeom>
        </p:spPr>
        <p:txBody>
          <a:bodyPr wrap="square">
            <a:spAutoFit/>
          </a:bodyPr>
          <a:p>
            <a:pPr marL="285750" lvl="0" indent="-285750" algn="just" defTabSz="266700">
              <a:buClrTx/>
              <a:buSzTx/>
              <a:buFont typeface="Wingdings" panose="05000000000000000000" charset="0"/>
              <a:buChar char=""/>
            </a:pPr>
            <a:r>
              <a:rPr lang="zh-CN" altLang="en-US" sz="1600" b="1">
                <a:solidFill>
                  <a:schemeClr val="accent1"/>
                </a:solidFill>
                <a:latin typeface="宋体"/>
                <a:ea typeface="宋体"/>
                <a:sym typeface="+mn-ea"/>
              </a:rPr>
              <a:t>所有案例主题</a:t>
            </a:r>
            <a:r>
              <a:rPr lang="zh-CN" altLang="en-US" sz="1600" b="1">
                <a:solidFill>
                  <a:schemeClr val="accent1"/>
                </a:solidFill>
                <a:latin typeface="宋体"/>
                <a:ea typeface="宋体"/>
                <a:sym typeface="+mn-ea"/>
              </a:rPr>
              <a:t>分布</a:t>
            </a:r>
            <a:endParaRPr lang="zh-CN" altLang="en-US" sz="1600" b="1">
              <a:solidFill>
                <a:schemeClr val="accent1"/>
              </a:solidFill>
              <a:latin typeface="宋体"/>
              <a:ea typeface="宋体"/>
              <a:sym typeface="+mn-ea"/>
            </a:endParaRPr>
          </a:p>
        </p:txBody>
      </p:sp>
      <p:pic>
        <p:nvPicPr>
          <p:cNvPr id="16" name="图片 15"/>
          <p:cNvPicPr>
            <a:picLocks noChangeAspect="1"/>
          </p:cNvPicPr>
          <p:nvPr/>
        </p:nvPicPr>
        <p:blipFill>
          <a:blip r:embed="rId1"/>
          <a:stretch>
            <a:fillRect/>
          </a:stretch>
        </p:blipFill>
        <p:spPr>
          <a:xfrm>
            <a:off x="482600" y="1589405"/>
            <a:ext cx="3875405" cy="2858770"/>
          </a:xfrm>
          <a:prstGeom prst="rect">
            <a:avLst/>
          </a:prstGeom>
        </p:spPr>
      </p:pic>
      <p:pic>
        <p:nvPicPr>
          <p:cNvPr id="5" name="图片 4"/>
          <p:cNvPicPr>
            <a:picLocks noChangeAspect="1"/>
          </p:cNvPicPr>
          <p:nvPr/>
        </p:nvPicPr>
        <p:blipFill>
          <a:blip r:embed="rId2"/>
          <a:stretch>
            <a:fillRect/>
          </a:stretch>
        </p:blipFill>
        <p:spPr>
          <a:xfrm>
            <a:off x="4907280" y="599440"/>
            <a:ext cx="6595110" cy="2268855"/>
          </a:xfrm>
          <a:prstGeom prst="rect">
            <a:avLst/>
          </a:prstGeom>
          <a:ln>
            <a:solidFill>
              <a:schemeClr val="bg1">
                <a:lumMod val="75000"/>
              </a:schemeClr>
            </a:solidFill>
          </a:ln>
        </p:spPr>
      </p:pic>
      <p:pic>
        <p:nvPicPr>
          <p:cNvPr id="7" name="图片 6"/>
          <p:cNvPicPr>
            <a:picLocks noChangeAspect="1"/>
          </p:cNvPicPr>
          <p:nvPr/>
        </p:nvPicPr>
        <p:blipFill>
          <a:blip r:embed="rId3"/>
          <a:stretch>
            <a:fillRect/>
          </a:stretch>
        </p:blipFill>
        <p:spPr>
          <a:xfrm>
            <a:off x="4901565" y="2913380"/>
            <a:ext cx="3289300" cy="2743200"/>
          </a:xfrm>
          <a:prstGeom prst="rect">
            <a:avLst/>
          </a:prstGeom>
          <a:ln>
            <a:solidFill>
              <a:schemeClr val="bg1">
                <a:lumMod val="75000"/>
              </a:schemeClr>
            </a:solidFill>
          </a:ln>
        </p:spPr>
      </p:pic>
      <p:pic>
        <p:nvPicPr>
          <p:cNvPr id="9" name="图片 8"/>
          <p:cNvPicPr>
            <a:picLocks noChangeAspect="1"/>
          </p:cNvPicPr>
          <p:nvPr/>
        </p:nvPicPr>
        <p:blipFill>
          <a:blip r:embed="rId4"/>
          <a:stretch>
            <a:fillRect/>
          </a:stretch>
        </p:blipFill>
        <p:spPr>
          <a:xfrm>
            <a:off x="8253730" y="2912745"/>
            <a:ext cx="3248660" cy="2743835"/>
          </a:xfrm>
          <a:prstGeom prst="rect">
            <a:avLst/>
          </a:prstGeom>
          <a:ln>
            <a:solidFill>
              <a:schemeClr val="bg1">
                <a:lumMod val="75000"/>
              </a:schemeClr>
            </a:solidFill>
          </a:ln>
        </p:spPr>
      </p:pic>
      <p:sp>
        <p:nvSpPr>
          <p:cNvPr id="10" name="文本框 9"/>
          <p:cNvSpPr txBox="1"/>
          <p:nvPr/>
        </p:nvSpPr>
        <p:spPr>
          <a:xfrm>
            <a:off x="482600" y="4582795"/>
            <a:ext cx="3876040" cy="1753235"/>
          </a:xfrm>
          <a:prstGeom prst="rect">
            <a:avLst/>
          </a:prstGeom>
        </p:spPr>
        <p:txBody>
          <a:bodyPr wrap="square">
            <a:spAutoFit/>
          </a:bodyPr>
          <a:p>
            <a:pPr marL="171450" lvl="0" indent="-171450" algn="just" defTabSz="266700">
              <a:lnSpc>
                <a:spcPct val="150000"/>
              </a:lnSpc>
              <a:buClrTx/>
              <a:buSzTx/>
              <a:buFont typeface="Arial" panose="020B0604020202090204" pitchFamily="34" charset="0"/>
              <a:buChar char="•"/>
            </a:pPr>
            <a:r>
              <a:rPr lang="zh-CN" altLang="en-US" sz="1200">
                <a:latin typeface="宋体"/>
                <a:ea typeface="宋体"/>
                <a:sym typeface="+mn-ea"/>
              </a:rPr>
              <a:t>60.56%</a:t>
            </a:r>
            <a:r>
              <a:rPr lang="zh-CN" altLang="en-US" sz="1200">
                <a:latin typeface="宋体"/>
                <a:ea typeface="宋体"/>
                <a:sym typeface="+mn-ea"/>
              </a:rPr>
              <a:t>的案例主题聚焦于智慧教育的“发展目标”</a:t>
            </a:r>
            <a:endParaRPr lang="zh-CN" altLang="en-US" sz="1200">
              <a:latin typeface="宋体"/>
              <a:ea typeface="宋体"/>
              <a:sym typeface="+mn-ea"/>
            </a:endParaRPr>
          </a:p>
          <a:p>
            <a:pPr marL="171450" lvl="0" indent="-171450" algn="just" defTabSz="266700">
              <a:lnSpc>
                <a:spcPct val="150000"/>
              </a:lnSpc>
              <a:buClrTx/>
              <a:buSzTx/>
              <a:buFont typeface="Arial" panose="020B0604020202090204" pitchFamily="34" charset="0"/>
              <a:buChar char="•"/>
            </a:pPr>
            <a:r>
              <a:rPr lang="zh-CN" altLang="en-US" sz="1200">
                <a:latin typeface="宋体"/>
                <a:ea typeface="宋体"/>
                <a:sym typeface="+mn-ea"/>
              </a:rPr>
              <a:t>39.44%</a:t>
            </a:r>
            <a:r>
              <a:rPr lang="zh-CN" altLang="en-US" sz="1200">
                <a:latin typeface="宋体"/>
                <a:ea typeface="宋体"/>
                <a:sym typeface="+mn-ea"/>
              </a:rPr>
              <a:t>的案例主题则关注智慧教育的“实践取</a:t>
            </a:r>
            <a:r>
              <a:rPr lang="zh-CN" altLang="en-US" sz="1200">
                <a:latin typeface="宋体"/>
                <a:ea typeface="宋体"/>
                <a:sym typeface="+mn-ea"/>
              </a:rPr>
              <a:t>径</a:t>
            </a:r>
            <a:r>
              <a:rPr lang="zh-CN" altLang="en-US" sz="1200">
                <a:latin typeface="宋体"/>
                <a:ea typeface="宋体"/>
                <a:sym typeface="+mn-ea"/>
              </a:rPr>
              <a:t>”</a:t>
            </a:r>
            <a:endParaRPr lang="zh-CN" altLang="en-US" sz="1200">
              <a:latin typeface="宋体"/>
              <a:ea typeface="宋体"/>
              <a:sym typeface="+mn-ea"/>
            </a:endParaRPr>
          </a:p>
          <a:p>
            <a:pPr marL="171450" lvl="0" indent="-171450" algn="just" defTabSz="266700">
              <a:lnSpc>
                <a:spcPct val="150000"/>
              </a:lnSpc>
              <a:buClrTx/>
              <a:buSzTx/>
              <a:buFont typeface="Arial" panose="020B0604020202090204" pitchFamily="34" charset="0"/>
              <a:buChar char="•"/>
            </a:pPr>
            <a:r>
              <a:rPr lang="zh-CN" altLang="en-US" sz="1200" b="1">
                <a:latin typeface="宋体"/>
                <a:ea typeface="宋体"/>
                <a:sym typeface="+mn-ea"/>
              </a:rPr>
              <a:t>最关注的主题</a:t>
            </a:r>
            <a:r>
              <a:rPr lang="en-US" altLang="zh-CN" sz="1200" b="1">
                <a:latin typeface="宋体"/>
                <a:ea typeface="宋体"/>
                <a:sym typeface="+mn-ea"/>
              </a:rPr>
              <a:t>：</a:t>
            </a:r>
            <a:r>
              <a:rPr lang="zh-CN" altLang="en-US" sz="1200">
                <a:latin typeface="宋体"/>
                <a:ea typeface="宋体"/>
                <a:sym typeface="+mn-ea"/>
              </a:rPr>
              <a:t>以学生为中心的教学、泛在智慧学习环境、教师发展的优先支持计划</a:t>
            </a:r>
            <a:endParaRPr lang="zh-CN" altLang="en-US" sz="1200">
              <a:latin typeface="宋体"/>
              <a:ea typeface="宋体"/>
              <a:sym typeface="+mn-ea"/>
            </a:endParaRPr>
          </a:p>
          <a:p>
            <a:pPr marL="171450" lvl="0" indent="-171450" algn="just" defTabSz="266700">
              <a:lnSpc>
                <a:spcPct val="150000"/>
              </a:lnSpc>
              <a:buClrTx/>
              <a:buSzTx/>
              <a:buFont typeface="Arial" panose="020B0604020202090204" pitchFamily="34" charset="0"/>
              <a:buChar char="•"/>
            </a:pPr>
            <a:r>
              <a:rPr lang="zh-CN" altLang="en-US" sz="1200" b="1">
                <a:latin typeface="宋体"/>
                <a:ea typeface="宋体"/>
                <a:sym typeface="+mn-ea"/>
              </a:rPr>
              <a:t>涉及最少的主题</a:t>
            </a:r>
            <a:r>
              <a:rPr lang="en-US" altLang="zh-CN" sz="1200" b="1">
                <a:latin typeface="宋体"/>
                <a:ea typeface="宋体"/>
                <a:sym typeface="+mn-ea"/>
              </a:rPr>
              <a:t>：</a:t>
            </a:r>
            <a:r>
              <a:rPr lang="zh-CN" altLang="en-US" sz="1200">
                <a:latin typeface="宋体"/>
                <a:ea typeface="宋体"/>
                <a:sym typeface="+mn-ea"/>
              </a:rPr>
              <a:t>教育包容与公平的坚守、积极性学生社交社群建构和合乎伦理的技术应用</a:t>
            </a:r>
            <a:endParaRPr lang="zh-CN" altLang="en-US" sz="1200">
              <a:latin typeface="宋体"/>
              <a:ea typeface="宋体"/>
              <a:sym typeface="+mn-ea"/>
            </a:endParaRPr>
          </a:p>
        </p:txBody>
      </p:sp>
      <p:sp>
        <p:nvSpPr>
          <p:cNvPr id="12" name="文本框 11"/>
          <p:cNvSpPr txBox="1"/>
          <p:nvPr/>
        </p:nvSpPr>
        <p:spPr>
          <a:xfrm>
            <a:off x="4901565" y="262255"/>
            <a:ext cx="3766185" cy="337185"/>
          </a:xfrm>
          <a:prstGeom prst="rect">
            <a:avLst/>
          </a:prstGeom>
        </p:spPr>
        <p:txBody>
          <a:bodyPr wrap="square">
            <a:spAutoFit/>
          </a:bodyPr>
          <a:p>
            <a:pPr marL="285750" lvl="0" indent="-285750" algn="just" defTabSz="266700">
              <a:buClrTx/>
              <a:buSzTx/>
              <a:buFont typeface="Wingdings" panose="05000000000000000000" charset="0"/>
              <a:buChar char=""/>
            </a:pPr>
            <a:r>
              <a:rPr lang="zh-CN" altLang="en-US" sz="1600" b="1">
                <a:solidFill>
                  <a:schemeClr val="accent1"/>
                </a:solidFill>
                <a:latin typeface="宋体"/>
                <a:ea typeface="宋体"/>
                <a:sym typeface="+mn-ea"/>
              </a:rPr>
              <a:t>东中西部案例主题</a:t>
            </a:r>
            <a:r>
              <a:rPr lang="zh-CN" altLang="en-US" sz="1600" b="1">
                <a:solidFill>
                  <a:schemeClr val="accent1"/>
                </a:solidFill>
                <a:latin typeface="宋体"/>
                <a:ea typeface="宋体"/>
                <a:sym typeface="+mn-ea"/>
              </a:rPr>
              <a:t>分布</a:t>
            </a:r>
            <a:endParaRPr lang="zh-CN" altLang="en-US" sz="1600" b="1">
              <a:solidFill>
                <a:schemeClr val="accent1"/>
              </a:solidFill>
              <a:latin typeface="宋体"/>
              <a:ea typeface="宋体"/>
              <a:sym typeface="+mn-ea"/>
            </a:endParaRPr>
          </a:p>
        </p:txBody>
      </p:sp>
      <p:sp>
        <p:nvSpPr>
          <p:cNvPr id="13" name="文本框 12"/>
          <p:cNvSpPr txBox="1"/>
          <p:nvPr/>
        </p:nvSpPr>
        <p:spPr>
          <a:xfrm>
            <a:off x="4901565" y="5701030"/>
            <a:ext cx="6595745" cy="922020"/>
          </a:xfrm>
          <a:prstGeom prst="rect">
            <a:avLst/>
          </a:prstGeom>
        </p:spPr>
        <p:txBody>
          <a:bodyPr wrap="square">
            <a:spAutoFit/>
          </a:bodyPr>
          <a:p>
            <a:pPr marL="171450" lvl="0" indent="-171450" algn="just" defTabSz="266700">
              <a:lnSpc>
                <a:spcPct val="150000"/>
              </a:lnSpc>
              <a:buClrTx/>
              <a:buSzTx/>
              <a:buFont typeface="Arial" panose="020B0604020202090204" pitchFamily="34" charset="0"/>
              <a:buChar char="•"/>
            </a:pPr>
            <a:r>
              <a:rPr lang="zh-CN" altLang="en-US" sz="1200">
                <a:latin typeface="宋体"/>
                <a:ea typeface="宋体"/>
                <a:sym typeface="+mn-ea"/>
              </a:rPr>
              <a:t>东中西部最关注的主题</a:t>
            </a:r>
            <a:r>
              <a:rPr lang="zh-CN" altLang="en-US" sz="1200">
                <a:latin typeface="宋体"/>
                <a:ea typeface="宋体"/>
                <a:sym typeface="+mn-ea"/>
              </a:rPr>
              <a:t>与全部案例的内容主题占比次序一致。</a:t>
            </a:r>
            <a:endParaRPr lang="zh-CN" altLang="en-US" sz="1200">
              <a:latin typeface="宋体"/>
              <a:ea typeface="宋体"/>
              <a:sym typeface="+mn-ea"/>
            </a:endParaRPr>
          </a:p>
          <a:p>
            <a:pPr marL="171450" lvl="0" indent="-171450" algn="just" defTabSz="266700">
              <a:lnSpc>
                <a:spcPct val="150000"/>
              </a:lnSpc>
              <a:buClrTx/>
              <a:buSzTx/>
              <a:buFont typeface="Arial" panose="020B0604020202090204" pitchFamily="34" charset="0"/>
              <a:buChar char="•"/>
            </a:pPr>
            <a:r>
              <a:rPr lang="zh-CN" altLang="en-US" sz="1200">
                <a:latin typeface="宋体"/>
                <a:ea typeface="宋体"/>
                <a:sym typeface="+mn-ea"/>
              </a:rPr>
              <a:t>尽管东部地区的案例数量最多，涉及的主题条目数量也最多，但从东、中、西三个区域的案例主题占比来看，各区域的案例主题分布基本一致。</a:t>
            </a:r>
            <a:endParaRPr lang="zh-CN" altLang="en-US" sz="1200">
              <a:latin typeface="宋体"/>
              <a:ea typeface="宋体"/>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847725" y="422275"/>
            <a:ext cx="10801350" cy="355600"/>
          </a:xfrm>
          <a:prstGeom prst="rect">
            <a:avLst/>
          </a:prstGeom>
        </p:spPr>
        <p:txBody>
          <a:bodyPr/>
          <a:lstStyle/>
          <a:p>
            <a:pPr marL="0" indent="0">
              <a:buNone/>
            </a:pPr>
            <a:r>
              <a:rPr lang="zh-CN" sz="2400" dirty="0">
                <a:latin typeface="Times New Roman Bold" panose="02020503050405090304" charset="0"/>
                <a:cs typeface="Times New Roman Bold" panose="02020503050405090304" charset="0"/>
              </a:rPr>
              <a:t>智慧教育建设的实践</a:t>
            </a:r>
            <a:r>
              <a:rPr lang="zh-CN" sz="2400" dirty="0">
                <a:latin typeface="Times New Roman Bold" panose="02020503050405090304" charset="0"/>
                <a:cs typeface="Times New Roman Bold" panose="02020503050405090304" charset="0"/>
              </a:rPr>
              <a:t>进展</a:t>
            </a:r>
            <a:endParaRPr lang="zh-CN" sz="2400" dirty="0">
              <a:latin typeface="Times New Roman Bold" panose="02020503050405090304" charset="0"/>
              <a:cs typeface="Times New Roman Bold" panose="02020503050405090304" charset="0"/>
            </a:endParaRPr>
          </a:p>
        </p:txBody>
      </p:sp>
      <p:sp>
        <p:nvSpPr>
          <p:cNvPr id="8" name="椭圆 7"/>
          <p:cNvSpPr/>
          <p:nvPr userDrawn="1"/>
        </p:nvSpPr>
        <p:spPr>
          <a:xfrm rot="2700000">
            <a:off x="672175" y="359579"/>
            <a:ext cx="389098" cy="389098"/>
          </a:xfrm>
          <a:prstGeom prst="ellipse">
            <a:avLst/>
          </a:prstGeom>
          <a:gradFill>
            <a:gsLst>
              <a:gs pos="88000">
                <a:schemeClr val="accent1"/>
              </a:gs>
              <a:gs pos="0">
                <a:schemeClr val="accent1">
                  <a:alpha val="0"/>
                </a:schemeClr>
              </a:gs>
            </a:gsLst>
            <a:lin ang="108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3" name="圆角矩形 2"/>
          <p:cNvSpPr/>
          <p:nvPr>
            <p:custDataLst>
              <p:tags r:id="rId1"/>
            </p:custDataLst>
          </p:nvPr>
        </p:nvSpPr>
        <p:spPr>
          <a:xfrm>
            <a:off x="781685" y="1515745"/>
            <a:ext cx="5173980" cy="2221865"/>
          </a:xfrm>
          <a:prstGeom prst="roundRect">
            <a:avLst>
              <a:gd name="adj" fmla="val 1663"/>
            </a:avLst>
          </a:prstGeom>
          <a:ln w="19050">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useBgFill="1">
        <p:nvSpPr>
          <p:cNvPr id="4" name="圆角矩形 3"/>
          <p:cNvSpPr/>
          <p:nvPr>
            <p:custDataLst>
              <p:tags r:id="rId2"/>
            </p:custDataLst>
          </p:nvPr>
        </p:nvSpPr>
        <p:spPr>
          <a:xfrm>
            <a:off x="6235700" y="1515745"/>
            <a:ext cx="5173980" cy="2221865"/>
          </a:xfrm>
          <a:prstGeom prst="roundRect">
            <a:avLst>
              <a:gd name="adj" fmla="val 1663"/>
            </a:avLst>
          </a:prstGeom>
          <a:ln w="19050">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useBgFill="1">
        <p:nvSpPr>
          <p:cNvPr id="6" name="圆角矩形 5"/>
          <p:cNvSpPr/>
          <p:nvPr>
            <p:custDataLst>
              <p:tags r:id="rId3"/>
            </p:custDataLst>
          </p:nvPr>
        </p:nvSpPr>
        <p:spPr>
          <a:xfrm>
            <a:off x="781685" y="4020185"/>
            <a:ext cx="5173980" cy="2221865"/>
          </a:xfrm>
          <a:prstGeom prst="roundRect">
            <a:avLst>
              <a:gd name="adj" fmla="val 1663"/>
            </a:avLst>
          </a:prstGeom>
          <a:ln w="19050">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useBgFill="1">
        <p:nvSpPr>
          <p:cNvPr id="9" name="圆角矩形 8"/>
          <p:cNvSpPr/>
          <p:nvPr>
            <p:custDataLst>
              <p:tags r:id="rId4"/>
            </p:custDataLst>
          </p:nvPr>
        </p:nvSpPr>
        <p:spPr>
          <a:xfrm>
            <a:off x="6235700" y="4020185"/>
            <a:ext cx="5173980" cy="2221865"/>
          </a:xfrm>
          <a:prstGeom prst="roundRect">
            <a:avLst>
              <a:gd name="adj" fmla="val 1663"/>
            </a:avLst>
          </a:prstGeom>
          <a:ln w="19050">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p:nvSpPr>
          <p:cNvPr id="10" name="圆角矩形 9"/>
          <p:cNvSpPr/>
          <p:nvPr>
            <p:custDataLst>
              <p:tags r:id="rId5"/>
            </p:custDataLst>
          </p:nvPr>
        </p:nvSpPr>
        <p:spPr>
          <a:xfrm>
            <a:off x="781685" y="1516380"/>
            <a:ext cx="5173980" cy="2221865"/>
          </a:xfrm>
          <a:prstGeom prst="roundRect">
            <a:avLst>
              <a:gd name="adj" fmla="val 1715"/>
            </a:avLst>
          </a:prstGeom>
          <a:solidFill>
            <a:srgbClr val="FFFFFF">
              <a:alpha val="10000"/>
            </a:srgbClr>
          </a:solidFill>
          <a:ln w="9525">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p:nvSpPr>
          <p:cNvPr id="17" name="圆角矩形 16"/>
          <p:cNvSpPr/>
          <p:nvPr>
            <p:custDataLst>
              <p:tags r:id="rId6"/>
            </p:custDataLst>
          </p:nvPr>
        </p:nvSpPr>
        <p:spPr>
          <a:xfrm>
            <a:off x="6235700" y="1516380"/>
            <a:ext cx="5173980" cy="2221865"/>
          </a:xfrm>
          <a:prstGeom prst="roundRect">
            <a:avLst>
              <a:gd name="adj" fmla="val 1663"/>
            </a:avLst>
          </a:prstGeom>
          <a:solidFill>
            <a:srgbClr val="FFFFFF">
              <a:alpha val="10000"/>
            </a:srgbClr>
          </a:solidFill>
          <a:ln w="9525">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p:nvSpPr>
          <p:cNvPr id="29" name="圆角矩形 28"/>
          <p:cNvSpPr/>
          <p:nvPr>
            <p:custDataLst>
              <p:tags r:id="rId7"/>
            </p:custDataLst>
          </p:nvPr>
        </p:nvSpPr>
        <p:spPr>
          <a:xfrm>
            <a:off x="781685" y="4020820"/>
            <a:ext cx="5173980" cy="2221865"/>
          </a:xfrm>
          <a:prstGeom prst="roundRect">
            <a:avLst>
              <a:gd name="adj" fmla="val 1663"/>
            </a:avLst>
          </a:prstGeom>
          <a:solidFill>
            <a:srgbClr val="FFFFFF">
              <a:alpha val="10000"/>
            </a:srgbClr>
          </a:solidFill>
          <a:ln w="9525">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sp>
        <p:nvSpPr>
          <p:cNvPr id="31" name="圆角矩形 30"/>
          <p:cNvSpPr/>
          <p:nvPr>
            <p:custDataLst>
              <p:tags r:id="rId8"/>
            </p:custDataLst>
          </p:nvPr>
        </p:nvSpPr>
        <p:spPr>
          <a:xfrm>
            <a:off x="6235700" y="4020820"/>
            <a:ext cx="5173980" cy="2221865"/>
          </a:xfrm>
          <a:prstGeom prst="roundRect">
            <a:avLst>
              <a:gd name="adj" fmla="val 1663"/>
            </a:avLst>
          </a:prstGeom>
          <a:solidFill>
            <a:srgbClr val="FFFFFF">
              <a:alpha val="10000"/>
            </a:srgbClr>
          </a:solidFill>
          <a:ln w="9525">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宋体" charset="0"/>
              <a:ea typeface="宋体" charset="0"/>
            </a:endParaRPr>
          </a:p>
        </p:txBody>
      </p:sp>
      <p:cxnSp>
        <p:nvCxnSpPr>
          <p:cNvPr id="23" name="直接连接符 22"/>
          <p:cNvCxnSpPr/>
          <p:nvPr>
            <p:custDataLst>
              <p:tags r:id="rId9"/>
            </p:custDataLst>
          </p:nvPr>
        </p:nvCxnSpPr>
        <p:spPr>
          <a:xfrm>
            <a:off x="1064260" y="2076450"/>
            <a:ext cx="4629785" cy="0"/>
          </a:xfrm>
          <a:prstGeom prst="line">
            <a:avLst/>
          </a:prstGeom>
          <a:ln w="95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custDataLst>
              <p:tags r:id="rId10"/>
            </p:custDataLst>
          </p:nvPr>
        </p:nvCxnSpPr>
        <p:spPr>
          <a:xfrm>
            <a:off x="6507480" y="2076450"/>
            <a:ext cx="4629785" cy="0"/>
          </a:xfrm>
          <a:prstGeom prst="line">
            <a:avLst/>
          </a:prstGeom>
          <a:ln w="95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11"/>
            </p:custDataLst>
          </p:nvPr>
        </p:nvCxnSpPr>
        <p:spPr>
          <a:xfrm>
            <a:off x="1064260" y="4580890"/>
            <a:ext cx="4629785" cy="0"/>
          </a:xfrm>
          <a:prstGeom prst="line">
            <a:avLst/>
          </a:prstGeom>
          <a:ln w="95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custDataLst>
              <p:tags r:id="rId12"/>
            </p:custDataLst>
          </p:nvPr>
        </p:nvCxnSpPr>
        <p:spPr>
          <a:xfrm>
            <a:off x="6507480" y="4580890"/>
            <a:ext cx="4629785" cy="0"/>
          </a:xfrm>
          <a:prstGeom prst="line">
            <a:avLst/>
          </a:prstGeom>
          <a:ln w="9525" cap="rnd">
            <a:solidFill>
              <a:schemeClr val="accent1"/>
            </a:solidFill>
          </a:ln>
        </p:spPr>
        <p:style>
          <a:lnRef idx="2">
            <a:schemeClr val="accent1"/>
          </a:lnRef>
          <a:fillRef idx="0">
            <a:srgbClr val="FFFFFF"/>
          </a:fillRef>
          <a:effectRef idx="0">
            <a:srgbClr val="FFFFFF"/>
          </a:effectRef>
          <a:fontRef idx="minor">
            <a:schemeClr val="tx1"/>
          </a:fontRef>
        </p:style>
      </p:cxnSp>
      <p:sp>
        <p:nvSpPr>
          <p:cNvPr id="34" name="文本框 33"/>
          <p:cNvSpPr txBox="1"/>
          <p:nvPr>
            <p:custDataLst>
              <p:tags r:id="rId13"/>
            </p:custDataLst>
          </p:nvPr>
        </p:nvSpPr>
        <p:spPr>
          <a:xfrm>
            <a:off x="1064895" y="1590675"/>
            <a:ext cx="4629150" cy="426720"/>
          </a:xfrm>
          <a:prstGeom prst="rect">
            <a:avLst/>
          </a:prstGeom>
          <a:noFill/>
        </p:spPr>
        <p:txBody>
          <a:bodyPr wrap="square" rtlCol="0" anchor="ctr" anchorCtr="0">
            <a:noAutofit/>
          </a:bodyPr>
          <a:p>
            <a:pPr indent="0" algn="ctr">
              <a:buNone/>
            </a:pPr>
            <a:r>
              <a:rPr lang="zh-CN" altLang="en-US" sz="2000" b="1">
                <a:solidFill>
                  <a:schemeClr val="accent1"/>
                </a:solidFill>
                <a:latin typeface="宋体" charset="0"/>
                <a:ea typeface="宋体" charset="0"/>
              </a:rPr>
              <a:t>技术赋能的教与学</a:t>
            </a:r>
            <a:r>
              <a:rPr lang="zh-CN" altLang="en-US" sz="2000" b="1">
                <a:solidFill>
                  <a:schemeClr val="accent1"/>
                </a:solidFill>
                <a:latin typeface="宋体" charset="0"/>
                <a:ea typeface="宋体" charset="0"/>
              </a:rPr>
              <a:t>变革</a:t>
            </a:r>
            <a:endParaRPr lang="zh-CN" altLang="en-US" sz="2000" b="1">
              <a:solidFill>
                <a:schemeClr val="accent1"/>
              </a:solidFill>
              <a:latin typeface="宋体" charset="0"/>
              <a:ea typeface="宋体" charset="0"/>
            </a:endParaRPr>
          </a:p>
        </p:txBody>
      </p:sp>
      <p:sp>
        <p:nvSpPr>
          <p:cNvPr id="35" name="文本框 34"/>
          <p:cNvSpPr txBox="1"/>
          <p:nvPr>
            <p:custDataLst>
              <p:tags r:id="rId14"/>
            </p:custDataLst>
          </p:nvPr>
        </p:nvSpPr>
        <p:spPr>
          <a:xfrm>
            <a:off x="6507480" y="1590675"/>
            <a:ext cx="4629150" cy="426720"/>
          </a:xfrm>
          <a:prstGeom prst="rect">
            <a:avLst/>
          </a:prstGeom>
          <a:noFill/>
        </p:spPr>
        <p:txBody>
          <a:bodyPr wrap="square" rtlCol="0" anchor="ctr" anchorCtr="0">
            <a:noAutofit/>
          </a:bodyPr>
          <a:p>
            <a:pPr indent="0" algn="ctr">
              <a:buNone/>
            </a:pPr>
            <a:r>
              <a:rPr lang="zh-CN" altLang="en-US" sz="2000" b="1">
                <a:solidFill>
                  <a:schemeClr val="accent1"/>
                </a:solidFill>
                <a:latin typeface="宋体" charset="0"/>
                <a:ea typeface="宋体" charset="0"/>
              </a:rPr>
              <a:t>智慧学习环境</a:t>
            </a:r>
            <a:r>
              <a:rPr lang="zh-CN" altLang="en-US" sz="2000" b="1">
                <a:solidFill>
                  <a:schemeClr val="accent1"/>
                </a:solidFill>
                <a:latin typeface="宋体" charset="0"/>
                <a:ea typeface="宋体" charset="0"/>
              </a:rPr>
              <a:t>建设</a:t>
            </a:r>
            <a:endParaRPr lang="zh-CN" altLang="en-US" sz="2000" b="1">
              <a:solidFill>
                <a:schemeClr val="accent1"/>
              </a:solidFill>
              <a:latin typeface="宋体" charset="0"/>
              <a:ea typeface="宋体" charset="0"/>
            </a:endParaRPr>
          </a:p>
        </p:txBody>
      </p:sp>
      <p:sp>
        <p:nvSpPr>
          <p:cNvPr id="36" name="文本框 35"/>
          <p:cNvSpPr txBox="1"/>
          <p:nvPr>
            <p:custDataLst>
              <p:tags r:id="rId15"/>
            </p:custDataLst>
          </p:nvPr>
        </p:nvSpPr>
        <p:spPr>
          <a:xfrm>
            <a:off x="1064895" y="4095115"/>
            <a:ext cx="4629150" cy="426720"/>
          </a:xfrm>
          <a:prstGeom prst="rect">
            <a:avLst/>
          </a:prstGeom>
          <a:noFill/>
        </p:spPr>
        <p:txBody>
          <a:bodyPr wrap="square" rtlCol="0" anchor="ctr" anchorCtr="0">
            <a:noAutofit/>
          </a:bodyPr>
          <a:p>
            <a:pPr indent="0" algn="ctr">
              <a:buNone/>
            </a:pPr>
            <a:r>
              <a:rPr lang="zh-CN" altLang="en-US" sz="2000" b="1">
                <a:solidFill>
                  <a:schemeClr val="accent1"/>
                </a:solidFill>
                <a:latin typeface="宋体" charset="0"/>
                <a:ea typeface="宋体" charset="0"/>
                <a:sym typeface="+mn-ea"/>
              </a:rPr>
              <a:t>教育治理与政策</a:t>
            </a:r>
            <a:r>
              <a:rPr lang="zh-CN" altLang="en-US" sz="2000" b="1">
                <a:solidFill>
                  <a:schemeClr val="accent1"/>
                </a:solidFill>
                <a:latin typeface="宋体" charset="0"/>
                <a:ea typeface="宋体" charset="0"/>
                <a:sym typeface="+mn-ea"/>
              </a:rPr>
              <a:t>计划</a:t>
            </a:r>
            <a:endParaRPr lang="zh-CN" altLang="en-US" sz="2000" b="1">
              <a:solidFill>
                <a:schemeClr val="accent1"/>
              </a:solidFill>
              <a:latin typeface="宋体" charset="0"/>
              <a:ea typeface="宋体" charset="0"/>
              <a:sym typeface="+mn-ea"/>
            </a:endParaRPr>
          </a:p>
        </p:txBody>
      </p:sp>
      <p:sp>
        <p:nvSpPr>
          <p:cNvPr id="37" name="文本框 36"/>
          <p:cNvSpPr txBox="1"/>
          <p:nvPr>
            <p:custDataLst>
              <p:tags r:id="rId16"/>
            </p:custDataLst>
          </p:nvPr>
        </p:nvSpPr>
        <p:spPr>
          <a:xfrm>
            <a:off x="6507480" y="4095115"/>
            <a:ext cx="4629150" cy="426720"/>
          </a:xfrm>
          <a:prstGeom prst="rect">
            <a:avLst/>
          </a:prstGeom>
          <a:noFill/>
        </p:spPr>
        <p:txBody>
          <a:bodyPr wrap="square" rtlCol="0" anchor="ctr" anchorCtr="0">
            <a:noAutofit/>
          </a:bodyPr>
          <a:p>
            <a:pPr indent="0" algn="ctr">
              <a:buNone/>
            </a:pPr>
            <a:r>
              <a:rPr lang="zh-CN" altLang="en-US" sz="2000" b="1">
                <a:solidFill>
                  <a:schemeClr val="accent1"/>
                </a:solidFill>
                <a:latin typeface="宋体" charset="0"/>
                <a:ea typeface="宋体" charset="0"/>
                <a:sym typeface="+mn-ea"/>
              </a:rPr>
              <a:t>智慧教育的整体及系统性</a:t>
            </a:r>
            <a:r>
              <a:rPr lang="zh-CN" altLang="en-US" sz="2000" b="1">
                <a:solidFill>
                  <a:schemeClr val="accent1"/>
                </a:solidFill>
                <a:latin typeface="宋体" charset="0"/>
                <a:ea typeface="宋体" charset="0"/>
                <a:sym typeface="+mn-ea"/>
              </a:rPr>
              <a:t>考量</a:t>
            </a:r>
            <a:endParaRPr lang="zh-CN" altLang="en-US" sz="2000" b="1">
              <a:solidFill>
                <a:schemeClr val="accent1"/>
              </a:solidFill>
              <a:latin typeface="宋体" charset="0"/>
              <a:ea typeface="宋体" charset="0"/>
              <a:sym typeface="+mn-ea"/>
            </a:endParaRPr>
          </a:p>
        </p:txBody>
      </p:sp>
      <p:sp>
        <p:nvSpPr>
          <p:cNvPr id="40" name="文本框 39"/>
          <p:cNvSpPr txBox="1"/>
          <p:nvPr>
            <p:custDataLst>
              <p:tags r:id="rId17"/>
            </p:custDataLst>
          </p:nvPr>
        </p:nvSpPr>
        <p:spPr>
          <a:xfrm>
            <a:off x="927735" y="2168525"/>
            <a:ext cx="4766945" cy="1362075"/>
          </a:xfrm>
          <a:prstGeom prst="rect">
            <a:avLst/>
          </a:prstGeom>
          <a:noFill/>
        </p:spPr>
        <p:txBody>
          <a:bodyPr wrap="square" rtlCol="0">
            <a:noAutofit/>
          </a:bodyPr>
          <a:p>
            <a:pPr marL="285750" lvl="0" indent="-285750" algn="just" fontAlgn="auto">
              <a:lnSpc>
                <a:spcPct val="15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以学生为中心的数字化教学是智慧教育实践的核心关切</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15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促进学生全面发展的智能学习评估逐步</a:t>
            </a:r>
            <a:r>
              <a:rPr lang="zh-CN" altLang="en-US" sz="1400">
                <a:solidFill>
                  <a:schemeClr val="tx1">
                    <a:lumMod val="85000"/>
                    <a:lumOff val="15000"/>
                  </a:schemeClr>
                </a:solidFill>
                <a:latin typeface="宋体" charset="0"/>
                <a:ea typeface="宋体" charset="0"/>
                <a:sym typeface="+mn-ea"/>
              </a:rPr>
              <a:t>受到</a:t>
            </a:r>
            <a:r>
              <a:rPr lang="zh-CN" altLang="en-US" sz="1400">
                <a:solidFill>
                  <a:schemeClr val="tx1">
                    <a:lumMod val="85000"/>
                    <a:lumOff val="15000"/>
                  </a:schemeClr>
                </a:solidFill>
                <a:latin typeface="宋体" charset="0"/>
                <a:ea typeface="宋体" charset="0"/>
                <a:sym typeface="+mn-ea"/>
              </a:rPr>
              <a:t>重视</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15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对学生的社会情感学习关注度</a:t>
            </a:r>
            <a:r>
              <a:rPr lang="zh-CN" altLang="en-US" sz="1400">
                <a:solidFill>
                  <a:schemeClr val="tx1">
                    <a:lumMod val="85000"/>
                    <a:lumOff val="15000"/>
                  </a:schemeClr>
                </a:solidFill>
                <a:latin typeface="宋体" charset="0"/>
                <a:ea typeface="宋体" charset="0"/>
                <a:sym typeface="+mn-ea"/>
              </a:rPr>
              <a:t>不足</a:t>
            </a:r>
            <a:endParaRPr lang="zh-CN" altLang="en-US" sz="1400">
              <a:solidFill>
                <a:schemeClr val="tx1">
                  <a:lumMod val="85000"/>
                  <a:lumOff val="15000"/>
                </a:schemeClr>
              </a:solidFill>
              <a:latin typeface="宋体" charset="0"/>
              <a:ea typeface="宋体" charset="0"/>
              <a:sym typeface="+mn-ea"/>
            </a:endParaRPr>
          </a:p>
        </p:txBody>
      </p:sp>
      <p:sp>
        <p:nvSpPr>
          <p:cNvPr id="41" name="文本框 40"/>
          <p:cNvSpPr txBox="1"/>
          <p:nvPr>
            <p:custDataLst>
              <p:tags r:id="rId18"/>
            </p:custDataLst>
          </p:nvPr>
        </p:nvSpPr>
        <p:spPr>
          <a:xfrm>
            <a:off x="6506845" y="2249805"/>
            <a:ext cx="4629785" cy="1198880"/>
          </a:xfrm>
          <a:prstGeom prst="rect">
            <a:avLst/>
          </a:prstGeom>
          <a:noFill/>
        </p:spPr>
        <p:txBody>
          <a:bodyPr wrap="square" rtlCol="0">
            <a:noAutofit/>
          </a:bodyPr>
          <a:p>
            <a:pPr marL="285750" lvl="0" indent="-285750" algn="just" fontAlgn="auto">
              <a:lnSpc>
                <a:spcPct val="20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泛在智慧学习环境建设稳步</a:t>
            </a:r>
            <a:r>
              <a:rPr lang="zh-CN" altLang="en-US" sz="1400">
                <a:solidFill>
                  <a:schemeClr val="tx1">
                    <a:lumMod val="85000"/>
                    <a:lumOff val="15000"/>
                  </a:schemeClr>
                </a:solidFill>
                <a:latin typeface="宋体" charset="0"/>
                <a:ea typeface="宋体" charset="0"/>
                <a:sym typeface="+mn-ea"/>
              </a:rPr>
              <a:t>推进</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20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智慧教育实践中合乎科技伦理的技术应用亟须</a:t>
            </a:r>
            <a:r>
              <a:rPr lang="zh-CN" altLang="en-US" sz="1400">
                <a:solidFill>
                  <a:schemeClr val="tx1">
                    <a:lumMod val="85000"/>
                    <a:lumOff val="15000"/>
                  </a:schemeClr>
                </a:solidFill>
                <a:latin typeface="宋体" charset="0"/>
                <a:ea typeface="宋体" charset="0"/>
                <a:sym typeface="+mn-ea"/>
              </a:rPr>
              <a:t>加强</a:t>
            </a:r>
            <a:endParaRPr lang="zh-CN" altLang="en-US" sz="1400">
              <a:solidFill>
                <a:schemeClr val="tx1">
                  <a:lumMod val="85000"/>
                  <a:lumOff val="15000"/>
                </a:schemeClr>
              </a:solidFill>
              <a:latin typeface="宋体" charset="0"/>
              <a:ea typeface="宋体" charset="0"/>
              <a:sym typeface="+mn-ea"/>
            </a:endParaRPr>
          </a:p>
        </p:txBody>
      </p:sp>
      <p:sp>
        <p:nvSpPr>
          <p:cNvPr id="42" name="文本框 41"/>
          <p:cNvSpPr txBox="1"/>
          <p:nvPr>
            <p:custDataLst>
              <p:tags r:id="rId19"/>
            </p:custDataLst>
          </p:nvPr>
        </p:nvSpPr>
        <p:spPr>
          <a:xfrm>
            <a:off x="1064895" y="4812030"/>
            <a:ext cx="4629785" cy="979805"/>
          </a:xfrm>
          <a:prstGeom prst="rect">
            <a:avLst/>
          </a:prstGeom>
          <a:noFill/>
        </p:spPr>
        <p:txBody>
          <a:bodyPr wrap="square" rtlCol="0">
            <a:noAutofit/>
          </a:bodyPr>
          <a:p>
            <a:pPr marL="285750" lvl="0" indent="-285750" algn="just" fontAlgn="auto">
              <a:lnSpc>
                <a:spcPct val="13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技术赋能教育的前瞻性政策计划</a:t>
            </a:r>
            <a:r>
              <a:rPr lang="zh-CN" altLang="en-US" sz="1400">
                <a:solidFill>
                  <a:schemeClr val="tx1">
                    <a:lumMod val="85000"/>
                    <a:lumOff val="15000"/>
                  </a:schemeClr>
                </a:solidFill>
                <a:latin typeface="宋体" charset="0"/>
                <a:ea typeface="宋体" charset="0"/>
                <a:sym typeface="+mn-ea"/>
              </a:rPr>
              <a:t>平衡发展</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20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教师发展的优先支持是智慧教育人力资源投入的</a:t>
            </a:r>
            <a:r>
              <a:rPr lang="zh-CN" altLang="en-US" sz="1400">
                <a:solidFill>
                  <a:schemeClr val="tx1">
                    <a:lumMod val="85000"/>
                    <a:lumOff val="15000"/>
                  </a:schemeClr>
                </a:solidFill>
                <a:latin typeface="宋体" charset="0"/>
                <a:ea typeface="宋体" charset="0"/>
                <a:sym typeface="+mn-ea"/>
              </a:rPr>
              <a:t>关键</a:t>
            </a:r>
            <a:endParaRPr lang="zh-CN" altLang="en-US" sz="1400">
              <a:solidFill>
                <a:schemeClr val="tx1">
                  <a:lumMod val="85000"/>
                  <a:lumOff val="15000"/>
                </a:schemeClr>
              </a:solidFill>
              <a:latin typeface="宋体" charset="0"/>
              <a:ea typeface="宋体" charset="0"/>
              <a:sym typeface="+mn-ea"/>
            </a:endParaRPr>
          </a:p>
        </p:txBody>
      </p:sp>
      <p:sp>
        <p:nvSpPr>
          <p:cNvPr id="43" name="文本框 42"/>
          <p:cNvSpPr txBox="1"/>
          <p:nvPr>
            <p:custDataLst>
              <p:tags r:id="rId20"/>
            </p:custDataLst>
          </p:nvPr>
        </p:nvSpPr>
        <p:spPr>
          <a:xfrm>
            <a:off x="6506845" y="4720590"/>
            <a:ext cx="4629785" cy="1339850"/>
          </a:xfrm>
          <a:prstGeom prst="rect">
            <a:avLst/>
          </a:prstGeom>
          <a:noFill/>
        </p:spPr>
        <p:txBody>
          <a:bodyPr wrap="square" rtlCol="0">
            <a:noAutofit/>
          </a:bodyPr>
          <a:p>
            <a:pPr marL="285750" lvl="0" indent="-285750" algn="just" fontAlgn="auto">
              <a:lnSpc>
                <a:spcPct val="13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智慧教育是推动包容</a:t>
            </a:r>
            <a:r>
              <a:rPr lang="en-US" altLang="zh-CN" sz="1400">
                <a:solidFill>
                  <a:schemeClr val="tx1">
                    <a:lumMod val="85000"/>
                    <a:lumOff val="15000"/>
                  </a:schemeClr>
                </a:solidFill>
                <a:latin typeface="宋体" charset="0"/>
                <a:ea typeface="宋体" charset="0"/>
                <a:sym typeface="+mn-ea"/>
              </a:rPr>
              <a:t>、</a:t>
            </a:r>
            <a:r>
              <a:rPr lang="zh-CN" altLang="en-US" sz="1400">
                <a:solidFill>
                  <a:schemeClr val="tx1">
                    <a:lumMod val="85000"/>
                    <a:lumOff val="15000"/>
                  </a:schemeClr>
                </a:solidFill>
                <a:latin typeface="宋体" charset="0"/>
                <a:ea typeface="宋体" charset="0"/>
                <a:sym typeface="+mn-ea"/>
              </a:rPr>
              <a:t>公平</a:t>
            </a:r>
            <a:r>
              <a:rPr lang="en-US" altLang="zh-CN" sz="1400">
                <a:solidFill>
                  <a:schemeClr val="tx1">
                    <a:lumMod val="85000"/>
                    <a:lumOff val="15000"/>
                  </a:schemeClr>
                </a:solidFill>
                <a:latin typeface="宋体" charset="0"/>
                <a:ea typeface="宋体" charset="0"/>
                <a:sym typeface="+mn-ea"/>
              </a:rPr>
              <a:t>、</a:t>
            </a:r>
            <a:r>
              <a:rPr lang="zh-CN" altLang="en-US" sz="1400">
                <a:solidFill>
                  <a:schemeClr val="tx1">
                    <a:lumMod val="85000"/>
                    <a:lumOff val="15000"/>
                  </a:schemeClr>
                </a:solidFill>
                <a:latin typeface="宋体" charset="0"/>
                <a:ea typeface="宋体" charset="0"/>
                <a:sym typeface="+mn-ea"/>
              </a:rPr>
              <a:t>有韧性教育的必然</a:t>
            </a:r>
            <a:r>
              <a:rPr lang="zh-CN" altLang="en-US" sz="1400">
                <a:solidFill>
                  <a:schemeClr val="tx1">
                    <a:lumMod val="85000"/>
                    <a:lumOff val="15000"/>
                  </a:schemeClr>
                </a:solidFill>
                <a:latin typeface="宋体" charset="0"/>
                <a:ea typeface="宋体" charset="0"/>
                <a:sym typeface="+mn-ea"/>
              </a:rPr>
              <a:t>选择</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13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持续改进的文化还需不断深植于教育系统的各个</a:t>
            </a:r>
            <a:r>
              <a:rPr lang="zh-CN" altLang="en-US" sz="1400">
                <a:solidFill>
                  <a:schemeClr val="tx1">
                    <a:lumMod val="85000"/>
                    <a:lumOff val="15000"/>
                  </a:schemeClr>
                </a:solidFill>
                <a:latin typeface="宋体" charset="0"/>
                <a:ea typeface="宋体" charset="0"/>
                <a:sym typeface="+mn-ea"/>
              </a:rPr>
              <a:t>环节</a:t>
            </a:r>
            <a:endParaRPr lang="zh-CN" altLang="en-US" sz="1400">
              <a:solidFill>
                <a:schemeClr val="tx1">
                  <a:lumMod val="85000"/>
                  <a:lumOff val="15000"/>
                </a:schemeClr>
              </a:solidFill>
              <a:latin typeface="宋体" charset="0"/>
              <a:ea typeface="宋体" charset="0"/>
              <a:sym typeface="+mn-ea"/>
            </a:endParaRPr>
          </a:p>
          <a:p>
            <a:pPr marL="285750" lvl="0" indent="-285750" algn="just" fontAlgn="auto">
              <a:lnSpc>
                <a:spcPct val="130000"/>
              </a:lnSpc>
              <a:spcBef>
                <a:spcPts val="1200"/>
              </a:spcBef>
              <a:buClrTx/>
              <a:buSzTx/>
              <a:buFont typeface="Arial" panose="020B0604020202090204" pitchFamily="34" charset="0"/>
              <a:buChar char="•"/>
            </a:pPr>
            <a:r>
              <a:rPr lang="zh-CN" altLang="en-US" sz="1400">
                <a:solidFill>
                  <a:schemeClr val="tx1">
                    <a:lumMod val="85000"/>
                    <a:lumOff val="15000"/>
                  </a:schemeClr>
                </a:solidFill>
                <a:latin typeface="宋体" charset="0"/>
                <a:ea typeface="宋体" charset="0"/>
                <a:sym typeface="+mn-ea"/>
              </a:rPr>
              <a:t>有效战略伙伴关系初步</a:t>
            </a:r>
            <a:r>
              <a:rPr lang="zh-CN" altLang="en-US" sz="1400">
                <a:solidFill>
                  <a:schemeClr val="tx1">
                    <a:lumMod val="85000"/>
                    <a:lumOff val="15000"/>
                  </a:schemeClr>
                </a:solidFill>
                <a:latin typeface="宋体" charset="0"/>
                <a:ea typeface="宋体" charset="0"/>
                <a:sym typeface="+mn-ea"/>
              </a:rPr>
              <a:t>形成</a:t>
            </a:r>
            <a:endParaRPr lang="zh-CN" altLang="en-US" sz="1400">
              <a:solidFill>
                <a:schemeClr val="tx1">
                  <a:lumMod val="85000"/>
                  <a:lumOff val="15000"/>
                </a:schemeClr>
              </a:solidFill>
              <a:latin typeface="宋体" charset="0"/>
              <a:ea typeface="宋体"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custom20238440_1*a*1"/>
  <p:tag name="KSO_WM_TEMPLATE_CATEGORY" val="custom"/>
  <p:tag name="KSO_WM_TEMPLATE_INDEX" val="20238440"/>
  <p:tag name="KSO_WM_UNIT_LAYERLEVEL" val="1"/>
  <p:tag name="KSO_WM_TAG_VERSION" val="3.0"/>
  <p:tag name="KSO_WM_BEAUTIFY_FLAG" val="#wm#"/>
  <p:tag name="KSO_WM_UNIT_TEXT_TYPE" val="1"/>
  <p:tag name="KSO_WM_UNIT_PRESET_TEXT" val="单击此处添加大标题内容"/>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0_1*i*1"/>
  <p:tag name="KSO_WM_UNIT_LAYERLEVEL" val="1"/>
  <p:tag name="KSO_WM_TAG_VERSION" val="3.0"/>
  <p:tag name="KSO_WM_BEAUTIFY_FLAG" val="#wm#"/>
  <p:tag name="KSO_WM_UNIT_TYPE" val="i"/>
  <p:tag name="KSO_WM_UNIT_INDEX" val="1"/>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38440"/>
  <p:tag name="KSO_WM_TEMPLATE_ASSEMBLE_XID" val="637600a50c9383becde15bb6"/>
  <p:tag name="KSO_WM_TEMPLATE_ASSEMBLE_GROUPID" val="637600a50c9383becde15bb6"/>
</p:tagLst>
</file>

<file path=ppt/tags/tag35.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custom20238440_1*i*2"/>
  <p:tag name="KSO_WM_TEMPLATE_CATEGORY" val="custom"/>
  <p:tag name="KSO_WM_TEMPLATE_INDEX" val="20238440"/>
  <p:tag name="KSO_WM_UNIT_LAYERLEVEL" val="1"/>
  <p:tag name="KSO_WM_TAG_VERSION" val="3.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72e7dc758fee4e6db4f5488c2d49ac62&quot;,&quot;X&quot;:{&quot;Pos&quot;:1},&quot;Y&quot;:{&quot;Pos&quot;:1}},&quot;whChangeMode&quot;:0}"/>
  <p:tag name="KSO_WM_UNIT_DEC_AREA_ID" val="0a8fc41e3c7145f98573150470e3ff5e"/>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864"/>
  <p:tag name="KSO_WM_TEMPLATE_ASSEMBLE_XID" val="637600a50c9383becde15bb6"/>
  <p:tag name="KSO_WM_TEMPLATE_ASSEMBLE_GROUPID" val="637600a50c9383becde15bb6"/>
</p:tagLst>
</file>

<file path=ppt/tags/tag3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0_1*f*1"/>
  <p:tag name="KSO_WM_TEMPLATE_CATEGORY" val="custom"/>
  <p:tag name="KSO_WM_TEMPLATE_INDEX" val="20238440"/>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7.xml><?xml version="1.0" encoding="utf-8"?>
<p:tagLst xmlns:p="http://schemas.openxmlformats.org/presentationml/2006/main">
  <p:tag name="KSO_WM_BEAUTIFY_FLAG" val="#wm#"/>
  <p:tag name="KSO_WM_TEMPLATE_CATEGORY" val="custom"/>
  <p:tag name="KSO_WM_TEMPLATE_INDEX" val="2023844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2-11-17T17:36:38&quot;,&quot;maxSize&quot;:{&quot;size1&quot;:26.699999999999999},&quot;minSize&quot;:{&quot;size1&quot;:20},&quot;normalSize&quot;:{&quot;size1&quot;:20},&quot;subLayout&quot;:[{&quot;id&quot;:&quot;2022-11-17T17:36:38&quot;,&quot;margin&quot;:{&quot;bottom&quot;:0,&quot;left&quot;:1.6929999589920044,&quot;right&quot;:1.6929999589920044,&quot;top&quot;:1.6929999589920044},&quot;type&quot;:0},{&quot;id&quot;:&quot;2022-11-17T17:36:3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custom20238440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960*512"/>
  <p:tag name="KSO_WM_SLIDE_POSITION" val="0*28"/>
  <p:tag name="KSO_WM_TAG_VERSION" val="3.0"/>
  <p:tag name="KSO_WM_SLIDE_LAYOUT" val="a_f"/>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0"/>
  <p:tag name="KSO_WM_TEMPLATE_ASSEMBLE_XID" val="637600a50c9383becde15bb6"/>
  <p:tag name="KSO_WM_TEMPLATE_ASSEMBLE_GROUPID" val="637600a50c9383becde15bb6"/>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TABLE_ENDDRAG_ORIGIN_RECT" val="333*136"/>
  <p:tag name="TABLE_ENDDRAG_RECT" val="614*96*333*136"/>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ABLE_ENDDRAG_ORIGIN_RECT" val="721*299"/>
  <p:tag name="TABLE_ENDDRAG_RECT" val="201*212*721*299"/>
</p:tagLst>
</file>

<file path=ppt/tags/tag46.xml><?xml version="1.0" encoding="utf-8"?>
<p:tagLst xmlns:p="http://schemas.openxmlformats.org/presentationml/2006/main">
  <p:tag name="TABLE_ENDDRAG_ORIGIN_RECT" val="458*76"/>
  <p:tag name="TABLE_ENDDRAG_RECT" val="480*431*458*76"/>
</p:tagLst>
</file>

<file path=ppt/tags/tag47.xml><?xml version="1.0" encoding="utf-8"?>
<p:tagLst xmlns:p="http://schemas.openxmlformats.org/presentationml/2006/main">
  <p:tag name="TABLE_ENDDRAG_ORIGIN_RECT" val="400*400"/>
  <p:tag name="TABLE_ENDDRAG_RECT" val="46*113*400*400"/>
</p:tagLst>
</file>

<file path=ppt/tags/tag48.xml><?xml version="1.0" encoding="utf-8"?>
<p:tagLst xmlns:p="http://schemas.openxmlformats.org/presentationml/2006/main">
  <p:tag name="TABLE_ENDDRAG_ORIGIN_RECT" val="425*73"/>
  <p:tag name="TABLE_ENDDRAG_RECT" val="469*113*425*73"/>
</p:tagLst>
</file>

<file path=ppt/tags/tag49.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1_1"/>
  <p:tag name="KSO_WM_TEMPLATE_CATEGORY" val="diagram"/>
  <p:tag name="KSO_WM_TEMPLATE_INDEX" val="20235166"/>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2"/>
  <p:tag name="KSO_WM_UNIT_TEXT_FILL_TYPE" val="1"/>
  <p:tag name="KSO_WM_UNIT_USESOURCEFORMAT_APPLY" val="0"/>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2_1"/>
  <p:tag name="KSO_WM_TEMPLATE_CATEGORY" val="diagram"/>
  <p:tag name="KSO_WM_TEMPLATE_INDEX" val="20235166"/>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2"/>
  <p:tag name="KSO_WM_UNIT_TEXT_FILL_TYPE" val="1"/>
  <p:tag name="KSO_WM_UNIT_USESOURCEFORMAT_APPLY" val="0"/>
</p:tagLst>
</file>

<file path=ppt/tags/tag51.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3_1"/>
  <p:tag name="KSO_WM_TEMPLATE_CATEGORY" val="diagram"/>
  <p:tag name="KSO_WM_TEMPLATE_INDEX" val="20235166"/>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2"/>
  <p:tag name="KSO_WM_UNIT_TEXT_FILL_TYPE" val="1"/>
  <p:tag name="KSO_WM_UNIT_USESOURCEFORMAT_APPLY" val="0"/>
</p:tagLst>
</file>

<file path=ppt/tags/tag52.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4_1"/>
  <p:tag name="KSO_WM_TEMPLATE_CATEGORY" val="diagram"/>
  <p:tag name="KSO_WM_TEMPLATE_INDEX" val="20235166"/>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2"/>
  <p:tag name="KSO_WM_UNIT_TEXT_FILL_TYPE" val="1"/>
  <p:tag name="KSO_WM_UNIT_USESOURCEFORMAT_APPLY" val="0"/>
</p:tagLst>
</file>

<file path=ppt/tags/tag53.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1_2"/>
  <p:tag name="KSO_WM_TEMPLATE_CATEGORY" val="diagram"/>
  <p:tag name="KSO_WM_TEMPLATE_INDEX" val="20235166"/>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BEAUTIFY_FLAG" val="#wm#"/>
  <p:tag name="KSO_WM_UNIT_LINE_FILL_TYPE" val="2"/>
  <p:tag name="KSO_WM_UNIT_TEXT_FILL_FORE_SCHEMECOLOR_INDEX" val="2"/>
  <p:tag name="KSO_WM_UNIT_TEXT_FILL_TYPE" val="1"/>
  <p:tag name="KSO_WM_UNIT_USESOURCEFORMAT_APPLY" val="0"/>
</p:tagLst>
</file>

<file path=ppt/tags/tag54.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2_2"/>
  <p:tag name="KSO_WM_TEMPLATE_CATEGORY" val="diagram"/>
  <p:tag name="KSO_WM_TEMPLATE_INDEX" val="20235166"/>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BEAUTIFY_FLAG" val="#wm#"/>
  <p:tag name="KSO_WM_UNIT_LINE_FILL_TYPE" val="2"/>
  <p:tag name="KSO_WM_UNIT_TEXT_FILL_FORE_SCHEMECOLOR_INDEX" val="2"/>
  <p:tag name="KSO_WM_UNIT_TEXT_FILL_TYPE" val="1"/>
  <p:tag name="KSO_WM_UNIT_USESOURCEFORMAT_APPLY" val="0"/>
</p:tagLst>
</file>

<file path=ppt/tags/tag55.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3_2"/>
  <p:tag name="KSO_WM_TEMPLATE_CATEGORY" val="diagram"/>
  <p:tag name="KSO_WM_TEMPLATE_INDEX" val="20235166"/>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BEAUTIFY_FLAG" val="#wm#"/>
  <p:tag name="KSO_WM_UNIT_LINE_FILL_TYPE" val="2"/>
  <p:tag name="KSO_WM_UNIT_TEXT_FILL_FORE_SCHEMECOLOR_INDEX" val="2"/>
  <p:tag name="KSO_WM_UNIT_TEXT_FILL_TYPE" val="1"/>
  <p:tag name="KSO_WM_UNIT_USESOURCEFORMAT_APPLY" val="0"/>
</p:tagLst>
</file>

<file path=ppt/tags/tag56.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4_2"/>
  <p:tag name="KSO_WM_TEMPLATE_CATEGORY" val="diagram"/>
  <p:tag name="KSO_WM_TEMPLATE_INDEX" val="20235166"/>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BEAUTIFY_FLAG" val="#wm#"/>
  <p:tag name="KSO_WM_UNIT_LINE_FILL_TYPE" val="2"/>
  <p:tag name="KSO_WM_UNIT_TEXT_FILL_FORE_SCHEMECOLOR_INDEX" val="2"/>
  <p:tag name="KSO_WM_UNIT_TEXT_FILL_TYPE" val="1"/>
  <p:tag name="KSO_WM_UNIT_USESOURCEFORMAT_APPLY" val="0"/>
</p:tagLst>
</file>

<file path=ppt/tags/tag57.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1_3"/>
  <p:tag name="KSO_WM_TEMPLATE_CATEGORY" val="diagram"/>
  <p:tag name="KSO_WM_TEMPLATE_INDEX" val="20235166"/>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BEAUTIFY_FLAG" val="#wm#"/>
  <p:tag name="KSO_WM_UNIT_LINE_FILL_TYPE" val="2"/>
  <p:tag name="KSO_WM_UNIT_USESOURCEFORMAT_APPLY" val="0"/>
</p:tagLst>
</file>

<file path=ppt/tags/tag58.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2_3"/>
  <p:tag name="KSO_WM_TEMPLATE_CATEGORY" val="diagram"/>
  <p:tag name="KSO_WM_TEMPLATE_INDEX" val="20235166"/>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BEAUTIFY_FLAG" val="#wm#"/>
  <p:tag name="KSO_WM_UNIT_LINE_FILL_TYPE" val="2"/>
  <p:tag name="KSO_WM_UNIT_USESOURCEFORMAT_APPLY" val="0"/>
</p:tagLst>
</file>

<file path=ppt/tags/tag59.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3_3"/>
  <p:tag name="KSO_WM_TEMPLATE_CATEGORY" val="diagram"/>
  <p:tag name="KSO_WM_TEMPLATE_INDEX" val="20235166"/>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BEAUTIFY_FLAG" val="#wm#"/>
  <p:tag name="KSO_WM_UNIT_LINE_FILL_TYPE" val="2"/>
  <p:tag name="KSO_WM_UNIT_USESOURCEFORMAT_APPLY" val="0"/>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i*1_4_3"/>
  <p:tag name="KSO_WM_TEMPLATE_CATEGORY" val="diagram"/>
  <p:tag name="KSO_WM_TEMPLATE_INDEX" val="20235166"/>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BEAUTIFY_FLAG" val="#wm#"/>
  <p:tag name="KSO_WM_UNIT_LINE_FILL_TYPE" val="2"/>
  <p:tag name="KSO_WM_UNIT_USESOURCEFORMAT_APPLY" val="0"/>
</p:tagLst>
</file>

<file path=ppt/tags/tag61.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a*1_1_1"/>
  <p:tag name="KSO_WM_TEMPLATE_CATEGORY" val="diagram"/>
  <p:tag name="KSO_WM_TEMPLATE_INDEX" val="2023516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1_1"/>
  <p:tag name="KSO_WM_DIAGRAM_VERSION" val="3"/>
  <p:tag name="KSO_WM_DIAGRAM_COLOR_TRICK" val="1"/>
  <p:tag name="KSO_WM_DIAGRAM_COLOR_TEXT_CAN_REMOVE" val="n"/>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TEXT_FILL_FORE_SCHEMECOLOR_INDEX" val="1"/>
  <p:tag name="KSO_WM_UNIT_TEXT_FILL_TYPE" val="1"/>
  <p:tag name="KSO_WM_BEAUTIFY_FLAG" val="#wm#"/>
  <p:tag name="KSO_WM_UNIT_USESOURCEFORMAT_APPLY" val="0"/>
</p:tagLst>
</file>

<file path=ppt/tags/tag62.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a*1_2_1"/>
  <p:tag name="KSO_WM_TEMPLATE_CATEGORY" val="diagram"/>
  <p:tag name="KSO_WM_TEMPLATE_INDEX" val="2023516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2_1"/>
  <p:tag name="KSO_WM_DIAGRAM_VERSION" val="3"/>
  <p:tag name="KSO_WM_DIAGRAM_COLOR_TRICK" val="1"/>
  <p:tag name="KSO_WM_DIAGRAM_COLOR_TEXT_CAN_REMOVE" val="n"/>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TEXT_FILL_FORE_SCHEMECOLOR_INDEX" val="1"/>
  <p:tag name="KSO_WM_UNIT_TEXT_FILL_TYPE" val="1"/>
  <p:tag name="KSO_WM_BEAUTIFY_FLAG" val="#wm#"/>
  <p:tag name="KSO_WM_UNIT_USESOURCEFORMAT_APPLY" val="0"/>
</p:tagLst>
</file>

<file path=ppt/tags/tag63.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a*1_3_1"/>
  <p:tag name="KSO_WM_TEMPLATE_CATEGORY" val="diagram"/>
  <p:tag name="KSO_WM_TEMPLATE_INDEX" val="2023516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3_1"/>
  <p:tag name="KSO_WM_DIAGRAM_VERSION" val="3"/>
  <p:tag name="KSO_WM_DIAGRAM_COLOR_TRICK" val="1"/>
  <p:tag name="KSO_WM_DIAGRAM_COLOR_TEXT_CAN_REMOVE" val="n"/>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TEXT_FILL_FORE_SCHEMECOLOR_INDEX" val="1"/>
  <p:tag name="KSO_WM_UNIT_TEXT_FILL_TYPE" val="1"/>
  <p:tag name="KSO_WM_BEAUTIFY_FLAG" val="#wm#"/>
  <p:tag name="KSO_WM_UNIT_USESOURCEFORMAT_APPLY" val="0"/>
</p:tagLst>
</file>

<file path=ppt/tags/tag64.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a*1_4_1"/>
  <p:tag name="KSO_WM_TEMPLATE_CATEGORY" val="diagram"/>
  <p:tag name="KSO_WM_TEMPLATE_INDEX" val="2023516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4_1"/>
  <p:tag name="KSO_WM_DIAGRAM_VERSION" val="3"/>
  <p:tag name="KSO_WM_DIAGRAM_COLOR_TRICK" val="1"/>
  <p:tag name="KSO_WM_DIAGRAM_COLOR_TEXT_CAN_REMOVE" val="n"/>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TEXT_FILL_FORE_SCHEMECOLOR_INDEX" val="1"/>
  <p:tag name="KSO_WM_UNIT_TEXT_FILL_TYPE" val="1"/>
  <p:tag name="KSO_WM_BEAUTIFY_FLAG" val="#wm#"/>
  <p:tag name="KSO_WM_UNIT_USESOURCEFORMAT_APPLY" val="0"/>
</p:tagLst>
</file>

<file path=ppt/tags/tag65.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f*1_1_1"/>
  <p:tag name="KSO_WM_TEMPLATE_CATEGORY" val="diagram"/>
  <p:tag name="KSO_WM_TEMPLATE_INDEX" val="20235166"/>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125"/>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BEAUTIFY_FLAG" val="#wm#"/>
  <p:tag name="KSO_WM_UNIT_USESOURCEFORMAT_APPLY" val="0"/>
</p:tagLst>
</file>

<file path=ppt/tags/tag66.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f*1_2_1"/>
  <p:tag name="KSO_WM_TEMPLATE_CATEGORY" val="diagram"/>
  <p:tag name="KSO_WM_TEMPLATE_INDEX" val="20235166"/>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VALUE" val="125"/>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BEAUTIFY_FLAG" val="#wm#"/>
  <p:tag name="KSO_WM_UNIT_USESOURCEFORMAT_APPLY" val="0"/>
</p:tagLst>
</file>

<file path=ppt/tags/tag67.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f*1_3_1"/>
  <p:tag name="KSO_WM_TEMPLATE_CATEGORY" val="diagram"/>
  <p:tag name="KSO_WM_TEMPLATE_INDEX" val="20235166"/>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VALUE" val="125"/>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BEAUTIFY_FLAG" val="#wm#"/>
  <p:tag name="KSO_WM_UNIT_USESOURCEFORMAT_APPLY" val="0"/>
</p:tagLst>
</file>

<file path=ppt/tags/tag68.xml><?xml version="1.0" encoding="utf-8"?>
<p:tagLst xmlns:p="http://schemas.openxmlformats.org/presentationml/2006/main">
  <p:tag name="KSO_WM_DIAGRAM_VIRTUALLY_FRAME" val="{&quot;height&quot;:372.45001220703125,&quot;left&quot;:61.55,&quot;top&quot;:119.22499389648438,&quot;width&quot;:836.85}"/>
  <p:tag name="KSO_WM_UNIT_HIGHLIGHT" val="0"/>
  <p:tag name="KSO_WM_UNIT_COMPATIBLE" val="0"/>
  <p:tag name="KSO_WM_UNIT_DIAGRAM_ISNUMVISUAL" val="0"/>
  <p:tag name="KSO_WM_UNIT_DIAGRAM_ISREFERUNIT" val="0"/>
  <p:tag name="KSO_WM_UNIT_ID" val="diagram20235166_3*l_h_f*1_4_1"/>
  <p:tag name="KSO_WM_TEMPLATE_CATEGORY" val="diagram"/>
  <p:tag name="KSO_WM_TEMPLATE_INDEX" val="20235166"/>
  <p:tag name="KSO_WM_UNIT_LAYERLEVEL" val="1_1_1"/>
  <p:tag name="KSO_WM_TAG_VERSION" val="3.0"/>
  <p:tag name="KSO_WM_UNIT_SUBTYPE" val="a"/>
  <p:tag name="KSO_WM_UNIT_TEXT_LAYER_COUNT" val="1"/>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VALUE" val="125"/>
  <p:tag name="KSO_WM_UNIT_TEXT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BEAUTIFY_FLAG" val="#wm#"/>
  <p:tag name="KSO_WM_UNIT_USESOURCEFORMAT_APPLY"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f*1_1_1"/>
  <p:tag name="KSO_WM_TEMPLATE_CATEGORY" val="diagram"/>
  <p:tag name="KSO_WM_TEMPLATE_INDEX" val="20235155"/>
  <p:tag name="KSO_WM_UNIT_LAYERLEVEL" val="1_1_1"/>
  <p:tag name="KSO_WM_TAG_VERSION" val="3.0"/>
  <p:tag name="KSO_WM_UNIT_SUBTYPE" val="a"/>
  <p:tag name="KSO_WM_UNIT_TEXT_LAYER_COUNT" val="1"/>
  <p:tag name="KSO_WM_UNIT_NOCLEAR" val="0"/>
  <p:tag name="KSO_WM_UNIT_TYPE" val="m_h_f"/>
  <p:tag name="KSO_WM_UNIT_INDEX" val="1_1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54"/>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UNIT_USESOURCEFORMAT_APPLY" val="0"/>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1_1"/>
  <p:tag name="KSO_WM_TEMPLATE_CATEGORY" val="diagram"/>
  <p:tag name="KSO_WM_TEMPLATE_INDEX" val="20235155"/>
  <p:tag name="KSO_WM_UNIT_LAYERLEVEL" val="1_1_1"/>
  <p:tag name="KSO_WM_TAG_VERSION" val="3.0"/>
  <p:tag name="KSO_WM_UNIT_SUBTYPE" val="d"/>
  <p:tag name="KSO_WM_UNIT_TEXT_LAYER_COUNT" val="1"/>
  <p:tag name="KSO_WM_UNIT_NOCLEAR" val="0"/>
  <p:tag name="KSO_WM_UNIT_TYPE" val="m_h_i"/>
  <p:tag name="KSO_WM_UNIT_INDEX" val="1_1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5,&quot;pos&quot;:1,&quot;transparency&quot;:0.5400000214576721}],&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m1-1"/>
  <p:tag name="KSO_WM_DIAGRAM_VERSION" val="3"/>
  <p:tag name="KSO_WM_DIAGRAM_COLOR_TRICK" val="1"/>
  <p:tag name="KSO_WM_DIAGRAM_COLOR_TEXT_CAN_REMOVE" val="n"/>
  <p:tag name="KSO_WM_UNIT_TEXT_FILL_FORE_SCHEMECOLOR_INDEX" val="3"/>
  <p:tag name="KSO_WM_UNIT_TEXT_FILL_TYPE" val="3"/>
  <p:tag name="KSO_WM_UNIT_USESOURCEFORMAT_APPLY"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i*1_1"/>
  <p:tag name="KSO_WM_TEMPLATE_CATEGORY" val="diagram"/>
  <p:tag name="KSO_WM_TEMPLATE_INDEX" val="20235155"/>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UNIT_LINE_FORE_SCHEMECOLOR_INDEX" val="5"/>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1_2"/>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1_3"/>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1_3"/>
  <p:tag name="KSO_WM_DIAGRAM_VERSION" val="3"/>
  <p:tag name="KSO_WM_DIAGRAM_COLOR_TRICK" val="1"/>
  <p:tag name="KSO_WM_DIAGRAM_COLOR_TEXT_CAN_REMOVE" val="n"/>
  <p:tag name="KSO_WM_UNIT_FILL_TYPE" val="3"/>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gradient&quot;:[{&quot;brightness&quot;:0,&quot;colorType&quot;:1,&quot;foreColorIndex&quot;:5,&quot;pos&quot;:0,&quot;transparency&quot;:0.699999988079071},{&quot;brightness&quot;:0,&quot;colorType&quot;:1,&quot;foreColorIndex&quot;:5,&quot;pos&quot;:1,&quot;transparency&quot;:0.3000000119209289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f*1_2_1"/>
  <p:tag name="KSO_WM_TEMPLATE_CATEGORY" val="diagram"/>
  <p:tag name="KSO_WM_TEMPLATE_INDEX" val="20235155"/>
  <p:tag name="KSO_WM_UNIT_LAYERLEVEL" val="1_1_1"/>
  <p:tag name="KSO_WM_TAG_VERSION" val="3.0"/>
  <p:tag name="KSO_WM_UNIT_SUBTYPE" val="a"/>
  <p:tag name="KSO_WM_UNIT_TEXT_LAYER_COUNT" val="1"/>
  <p:tag name="KSO_WM_UNIT_NOCLEAR" val="0"/>
  <p:tag name="KSO_WM_UNIT_TYPE" val="m_h_f"/>
  <p:tag name="KSO_WM_UNIT_INDEX" val="1_2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54"/>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UNIT_USESOURCEFORMAT_APPLY" val="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2_1"/>
  <p:tag name="KSO_WM_TEMPLATE_CATEGORY" val="diagram"/>
  <p:tag name="KSO_WM_TEMPLATE_INDEX" val="20235155"/>
  <p:tag name="KSO_WM_UNIT_LAYERLEVEL" val="1_1_1"/>
  <p:tag name="KSO_WM_TAG_VERSION" val="3.0"/>
  <p:tag name="KSO_WM_UNIT_SUBTYPE" val="d"/>
  <p:tag name="KSO_WM_UNIT_TEXT_LAYER_COUNT" val="1"/>
  <p:tag name="KSO_WM_UNIT_NOCLEAR" val="0"/>
  <p:tag name="KSO_WM_UNIT_TYPE" val="m_h_i"/>
  <p:tag name="KSO_WM_UNIT_INDEX" val="1_2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5,&quot;pos&quot;:1,&quot;transparency&quot;:0.5400000214576721}],&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m1-1"/>
  <p:tag name="KSO_WM_DIAGRAM_VERSION" val="3"/>
  <p:tag name="KSO_WM_DIAGRAM_COLOR_TRICK" val="1"/>
  <p:tag name="KSO_WM_DIAGRAM_COLOR_TEXT_CAN_REMOVE" val="n"/>
  <p:tag name="KSO_WM_UNIT_TEXT_FILL_FORE_SCHEMECOLOR_INDEX" val="3"/>
  <p:tag name="KSO_WM_UNIT_TEXT_FILL_TYPE" val="3"/>
  <p:tag name="KSO_WM_UNIT_USESOURCEFORMAT_APPLY" val="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2_2"/>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2_3"/>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2_3"/>
  <p:tag name="KSO_WM_DIAGRAM_VERSION" val="3"/>
  <p:tag name="KSO_WM_DIAGRAM_COLOR_TRICK" val="1"/>
  <p:tag name="KSO_WM_DIAGRAM_COLOR_TEXT_CAN_REMOVE" val="n"/>
  <p:tag name="KSO_WM_UNIT_FILL_TYPE" val="3"/>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gradient&quot;:[{&quot;brightness&quot;:0,&quot;colorType&quot;:1,&quot;foreColorIndex&quot;:5,&quot;pos&quot;:0,&quot;transparency&quot;:0.699999988079071},{&quot;brightness&quot;:0,&quot;colorType&quot;:1,&quot;foreColorIndex&quot;:5,&quot;pos&quot;:1,&quot;transparency&quot;:0.3000000119209289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f*1_3_1"/>
  <p:tag name="KSO_WM_TEMPLATE_CATEGORY" val="diagram"/>
  <p:tag name="KSO_WM_TEMPLATE_INDEX" val="20235155"/>
  <p:tag name="KSO_WM_UNIT_LAYERLEVEL" val="1_1_1"/>
  <p:tag name="KSO_WM_TAG_VERSION" val="3.0"/>
  <p:tag name="KSO_WM_UNIT_SUBTYPE" val="a"/>
  <p:tag name="KSO_WM_UNIT_TEXT_LAYER_COUNT" val="1"/>
  <p:tag name="KSO_WM_UNIT_NOCLEAR" val="0"/>
  <p:tag name="KSO_WM_UNIT_TYPE" val="m_h_f"/>
  <p:tag name="KSO_WM_UNIT_INDEX" val="1_3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VALUE" val="54"/>
  <p:tag name="KSO_WM_DIAGRAM_GROUP_CODE" val="m1-1"/>
  <p:tag name="KSO_WM_DIAGRAM_VERSION" val="3"/>
  <p:tag name="KSO_WM_DIAGRAM_COLOR_TRICK" val="1"/>
  <p:tag name="KSO_WM_DIAGRAM_COLOR_TEXT_CAN_REMOVE" val="n"/>
  <p:tag name="KSO_WM_UNIT_PRESET_TEXT" val="单击此处添加文本具体内容，简明扼要地阐述您的观点。"/>
  <p:tag name="KSO_WM_UNIT_TEXT_FILL_FORE_SCHEMECOLOR_INDEX" val="1"/>
  <p:tag name="KSO_WM_UNIT_TEXT_FILL_TYPE" val="1"/>
  <p:tag name="KSO_WM_UNIT_USESOURCEFORMAT_APPLY" val="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3_1"/>
  <p:tag name="KSO_WM_TEMPLATE_CATEGORY" val="diagram"/>
  <p:tag name="KSO_WM_TEMPLATE_INDEX" val="20235155"/>
  <p:tag name="KSO_WM_UNIT_LAYERLEVEL" val="1_1_1"/>
  <p:tag name="KSO_WM_TAG_VERSION" val="3.0"/>
  <p:tag name="KSO_WM_UNIT_SUBTYPE" val="d"/>
  <p:tag name="KSO_WM_UNIT_TEXT_LAYER_COUNT" val="1"/>
  <p:tag name="KSO_WM_UNIT_NOCLEAR" val="0"/>
  <p:tag name="KSO_WM_UNIT_TYPE" val="m_h_i"/>
  <p:tag name="KSO_WM_UNIT_INDEX" val="1_3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5,&quot;pos&quot;:1,&quot;transparency&quot;:0.5400000214576721}],&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m1-1"/>
  <p:tag name="KSO_WM_DIAGRAM_VERSION" val="3"/>
  <p:tag name="KSO_WM_DIAGRAM_COLOR_TRICK" val="1"/>
  <p:tag name="KSO_WM_DIAGRAM_COLOR_TEXT_CAN_REMOVE" val="n"/>
  <p:tag name="KSO_WM_UNIT_TEXT_FILL_FORE_SCHEMECOLOR_INDEX" val="3"/>
  <p:tag name="KSO_WM_UNIT_TEXT_FILL_TYPE" val="3"/>
  <p:tag name="KSO_WM_UNIT_USESOURCEFORMAT_APPLY" val="0"/>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3_2"/>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3_3"/>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3_3"/>
  <p:tag name="KSO_WM_DIAGRAM_VERSION" val="3"/>
  <p:tag name="KSO_WM_DIAGRAM_COLOR_TRICK" val="1"/>
  <p:tag name="KSO_WM_DIAGRAM_COLOR_TEXT_CAN_REMOVE" val="n"/>
  <p:tag name="KSO_WM_UNIT_FILL_TYPE" val="3"/>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gradient&quot;:[{&quot;brightness&quot;:0,&quot;colorType&quot;:1,&quot;foreColorIndex&quot;:5,&quot;pos&quot;:0,&quot;transparency&quot;:0.699999988079071},{&quot;brightness&quot;:0,&quot;colorType&quot;:1,&quot;foreColorIndex&quot;:5,&quot;pos&quot;:1,&quot;transparency&quot;:0.3000000119209289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f*1_4_1"/>
  <p:tag name="KSO_WM_TEMPLATE_CATEGORY" val="diagram"/>
  <p:tag name="KSO_WM_TEMPLATE_INDEX" val="20235155"/>
  <p:tag name="KSO_WM_UNIT_LAYERLEVEL" val="1_1_1"/>
  <p:tag name="KSO_WM_TAG_VERSION" val="3.0"/>
  <p:tag name="KSO_WM_UNIT_SUBTYPE" val="a"/>
  <p:tag name="KSO_WM_UNIT_TEXT_LAYER_COUNT" val="1"/>
  <p:tag name="KSO_WM_UNIT_NOCLEAR" val="0"/>
  <p:tag name="KSO_WM_UNIT_TYPE" val="m_h_f"/>
  <p:tag name="KSO_WM_UNIT_INDEX" val="1_4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m1-1"/>
  <p:tag name="KSO_WM_DIAGRAM_VERSION" val="3"/>
  <p:tag name="KSO_WM_DIAGRAM_COLOR_TRICK" val="1"/>
  <p:tag name="KSO_WM_DIAGRAM_COLOR_TEXT_CAN_REMOVE" val="n"/>
  <p:tag name="KSO_WM_UNIT_VALUE" val="54"/>
  <p:tag name="KSO_WM_UNIT_PRESET_TEXT" val="单击此处添加文本具体内容，简明扼要地阐述您的观点。"/>
  <p:tag name="KSO_WM_UNIT_TEXT_FILL_FORE_SCHEMECOLOR_INDEX" val="1"/>
  <p:tag name="KSO_WM_UNIT_TEXT_FILL_TYPE" val="1"/>
  <p:tag name="KSO_WM_UNIT_USESOURCEFORMAT_APPLY" val="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4_1"/>
  <p:tag name="KSO_WM_TEMPLATE_CATEGORY" val="diagram"/>
  <p:tag name="KSO_WM_TEMPLATE_INDEX" val="20235155"/>
  <p:tag name="KSO_WM_UNIT_LAYERLEVEL" val="1_1_1"/>
  <p:tag name="KSO_WM_TAG_VERSION" val="3.0"/>
  <p:tag name="KSO_WM_UNIT_SUBTYPE" val="d"/>
  <p:tag name="KSO_WM_UNIT_TEXT_LAYER_COUNT" val="1"/>
  <p:tag name="KSO_WM_UNIT_NOCLEAR" val="0"/>
  <p:tag name="KSO_WM_UNIT_TYPE" val="m_h_i"/>
  <p:tag name="KSO_WM_UNIT_INDEX" val="1_4_1"/>
  <p:tag name="KSO_WM_UNIT_TEXT_TYPE" val="1"/>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quot;brightness&quot;:0,&quot;colorType&quot;:1,&quot;foreColorIndex&quot;:5,&quot;pos&quot;:1,&quot;transparency&quot;:0.5400000214576721}],&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m1-1"/>
  <p:tag name="KSO_WM_DIAGRAM_VERSION" val="3"/>
  <p:tag name="KSO_WM_DIAGRAM_COLOR_TRICK" val="1"/>
  <p:tag name="KSO_WM_DIAGRAM_COLOR_TEXT_CAN_REMOVE" val="n"/>
  <p:tag name="KSO_WM_UNIT_TEXT_FILL_FORE_SCHEMECOLOR_INDEX" val="3"/>
  <p:tag name="KSO_WM_UNIT_TEXT_FILL_TYPE" val="3"/>
  <p:tag name="KSO_WM_UNIT_USESOURCEFORMAT_APPLY" val="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4_2"/>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4_2"/>
  <p:tag name="KSO_WM_DIAGRAM_VERSION" val="3"/>
  <p:tag name="KSO_WM_DIAGRAM_COLOR_TRICK" val="1"/>
  <p:tag name="KSO_WM_DIAGRAM_COLOR_TEXT_CAN_REMOVE" val="n"/>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5_2*m_h_i*1_4_3"/>
  <p:tag name="KSO_WM_TEMPLATE_CATEGORY" val="diagram"/>
  <p:tag name="KSO_WM_TEMPLATE_INDEX" val="20235155"/>
  <p:tag name="KSO_WM_UNIT_LAYERLEVEL" val="1_1_1"/>
  <p:tag name="KSO_WM_TAG_VERSION" val="3.0"/>
  <p:tag name="KSO_WM_BEAUTIFY_FLAG" val="#wm#"/>
  <p:tag name="KSO_WM_DIAGRAM_GROUP_CODE" val="m1-1"/>
  <p:tag name="KSO_WM_UNIT_TYPE" val="m_h_i"/>
  <p:tag name="KSO_WM_UNIT_INDEX" val="1_4_3"/>
  <p:tag name="KSO_WM_DIAGRAM_VERSION" val="3"/>
  <p:tag name="KSO_WM_DIAGRAM_COLOR_TRICK" val="1"/>
  <p:tag name="KSO_WM_DIAGRAM_COLOR_TEXT_CAN_REMOVE" val="n"/>
  <p:tag name="KSO_WM_UNIT_FILL_TYPE" val="3"/>
  <p:tag name="KSO_WM_DIAGRAM_MAX_ITEMCNT" val="6"/>
  <p:tag name="KSO_WM_DIAGRAM_MIN_ITEMCNT" val="3"/>
  <p:tag name="KSO_WM_DIAGRAM_VIRTUALLY_FRAME" val="{&quot;height&quot;:380.45001220703125,&quot;left&quot;:54.31203503706329,&quot;top&quot;:113.74999389648437,&quot;width&quot;:851.4000244140625}"/>
  <p:tag name="KSO_WM_DIAGRAM_COLOR_MATCH_VALUE" val="{&quot;shape&quot;:{&quot;fill&quot;:{&quot;gradient&quot;:[{&quot;brightness&quot;:0,&quot;colorType&quot;:1,&quot;foreColorIndex&quot;:5,&quot;pos&quot;:0,&quot;transparency&quot;:0.699999988079071},{&quot;brightness&quot;:0,&quot;colorType&quot;:1,&quot;foreColorIndex&quot;:5,&quot;pos&quot;:1,&quot;transparency&quot;:0.3000000119209289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9.xml><?xml version="1.0" encoding="utf-8"?>
<p:tagLst xmlns:p="http://schemas.openxmlformats.org/presentationml/2006/main">
  <p:tag name="PA" val="v5.2.9"/>
</p:tagLst>
</file>

<file path=ppt/theme/theme1.xml><?xml version="1.0" encoding="utf-8"?>
<a:theme xmlns:a="http://schemas.openxmlformats.org/drawingml/2006/main" name="版式">
  <a:themeElements>
    <a:clrScheme name="北京师范大学">
      <a:dk1>
        <a:srgbClr val="000000"/>
      </a:dk1>
      <a:lt1>
        <a:srgbClr val="FFFFFF"/>
      </a:lt1>
      <a:dk2>
        <a:srgbClr val="778495"/>
      </a:dk2>
      <a:lt2>
        <a:srgbClr val="F0F0F0"/>
      </a:lt2>
      <a:accent1>
        <a:srgbClr val="004EA1"/>
      </a:accent1>
      <a:accent2>
        <a:srgbClr val="0081CC"/>
      </a:accent2>
      <a:accent3>
        <a:srgbClr val="D60B17"/>
      </a:accent3>
      <a:accent4>
        <a:srgbClr val="BE9C59"/>
      </a:accent4>
      <a:accent5>
        <a:srgbClr val="888888"/>
      </a:accent5>
      <a:accent6>
        <a:srgbClr val="B5B5B6"/>
      </a:accent6>
      <a:hlink>
        <a:srgbClr val="4472C4"/>
      </a:hlink>
      <a:folHlink>
        <a:srgbClr val="BFBFBF"/>
      </a:folHlink>
    </a:clrScheme>
    <a:fontScheme name="自定义 3">
      <a:majorFont>
        <a:latin typeface="Arial Black"/>
        <a:ea typeface="思源黑体 CN Bold"/>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cap="flat" cmpd="sng" algn="ctr">
          <a:noFill/>
          <a:prstDash val="solid"/>
          <a:miter lim="800000"/>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lgn="l" hangingPunct="0">
          <a:lnSpc>
            <a:spcPct val="130000"/>
          </a:lnSpc>
          <a:defRPr sz="2000" spc="100" dirty="0">
            <a:solidFill>
              <a:schemeClr val="tx1">
                <a:lumMod val="50000"/>
                <a:lumOff val="50000"/>
              </a:schemeClr>
            </a:solidFill>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3326</Words>
  <Application>WPS 演示</Application>
  <PresentationFormat>宽屏</PresentationFormat>
  <Paragraphs>563</Paragraphs>
  <Slides>11</Slides>
  <Notes>68</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11</vt:i4>
      </vt:variant>
    </vt:vector>
  </HeadingPairs>
  <TitlesOfParts>
    <vt:vector size="37" baseType="lpstr">
      <vt:lpstr>Arial</vt:lpstr>
      <vt:lpstr>宋体</vt:lpstr>
      <vt:lpstr>Wingdings</vt:lpstr>
      <vt:lpstr>思源黑体 CN Normal</vt:lpstr>
      <vt:lpstr>汉仪中黑KW</vt:lpstr>
      <vt:lpstr>思源黑体 CN Normal</vt:lpstr>
      <vt:lpstr>Times New Roman Bold</vt:lpstr>
      <vt:lpstr>Times New Roman</vt:lpstr>
      <vt:lpstr>等线</vt:lpstr>
      <vt:lpstr>汉仪中等线KW</vt:lpstr>
      <vt:lpstr>微软雅黑</vt:lpstr>
      <vt:lpstr>宋体</vt:lpstr>
      <vt:lpstr>汉仪书宋二KW</vt:lpstr>
      <vt:lpstr>Times New Roman Regular</vt:lpstr>
      <vt:lpstr>宋体</vt:lpstr>
      <vt:lpstr>Times New Roman Regular</vt:lpstr>
      <vt:lpstr>Wingdings</vt:lpstr>
      <vt:lpstr>思源黑体 CN Bold</vt:lpstr>
      <vt:lpstr>汉仪旗黑</vt:lpstr>
      <vt:lpstr>Arial Unicode MS</vt:lpstr>
      <vt:lpstr>Arial Black</vt:lpstr>
      <vt:lpstr>微软雅黑</vt:lpstr>
      <vt:lpstr>思源黑体 CN Normal</vt:lpstr>
      <vt:lpstr>版式</vt:lpstr>
      <vt:lpstr>1_OfficePLUS</vt:lpstr>
      <vt:lpstr>2_OfficePLUS</vt:lpstr>
      <vt:lpstr>数字化转型背景下智慧教育的实践进展与未来因应</vt:lpstr>
      <vt:lpstr>PowerPoint 演示文稿</vt:lpstr>
      <vt:lpstr>研究背景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敬请各位专家、读者批评指正！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文婷 向</dc:creator>
  <cp:lastModifiedBy>菲/aip菲</cp:lastModifiedBy>
  <cp:revision>335</cp:revision>
  <dcterms:created xsi:type="dcterms:W3CDTF">2025-05-13T02:29:49Z</dcterms:created>
  <dcterms:modified xsi:type="dcterms:W3CDTF">2025-05-13T02:29:49Z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49F62FA5BE9D86707D600D653DA14017_42</vt:lpwstr>
  </property>
  <property fmtid="{D5CDD505-2E9C-101B-9397-08002B2CF9AE}" pid="3" name="KSOProductBuildVer">
    <vt:lpwstr>2052-7.2.2.8955</vt:lpwstr>
  </property>
</Properties>
</file>